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257" r:id="rId2"/>
    <p:sldId id="285" r:id="rId3"/>
    <p:sldId id="282" r:id="rId4"/>
    <p:sldId id="262" r:id="rId5"/>
    <p:sldId id="275" r:id="rId6"/>
    <p:sldId id="283" r:id="rId7"/>
    <p:sldId id="264" r:id="rId8"/>
    <p:sldId id="286" r:id="rId9"/>
    <p:sldId id="277" r:id="rId10"/>
    <p:sldId id="265" r:id="rId11"/>
    <p:sldId id="287" r:id="rId12"/>
    <p:sldId id="266" r:id="rId13"/>
    <p:sldId id="272" r:id="rId1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07">
          <p15:clr>
            <a:srgbClr val="A4A3A4"/>
          </p15:clr>
        </p15:guide>
        <p15:guide id="2" pos="391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233"/>
    <a:srgbClr val="FFAA23"/>
    <a:srgbClr val="FFB329"/>
    <a:srgbClr val="FFFFFF"/>
    <a:srgbClr val="FFBA2E"/>
    <a:srgbClr val="FFA721"/>
    <a:srgbClr val="FFAF26"/>
    <a:srgbClr val="FF870C"/>
    <a:srgbClr val="DCDCDC"/>
    <a:srgbClr val="F0F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75" d="100"/>
          <a:sy n="75" d="100"/>
        </p:scale>
        <p:origin x="60" y="246"/>
      </p:cViewPr>
      <p:guideLst>
        <p:guide orient="horz" pos="2107"/>
        <p:guide pos="3911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  <a:t>2020/5/22</a:t>
            </a:fld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  <a:t>‹#›</a:t>
            </a:fld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1AC49D05-6128-4D0D-A32A-06A5E73B386C}" type="datetimeFigureOut">
              <a:rPr lang="zh-CN" altLang="en-US" smtClean="0"/>
              <a:t>2020/5/22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5849F42C-2DAE-424C-A4B8-3140182C3E9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6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1.xml"/><Relationship Id="rId4" Type="http://schemas.openxmlformats.org/officeDocument/2006/relationships/tags" Target="../tags/tag10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56.xml"/><Relationship Id="rId2" Type="http://schemas.openxmlformats.org/officeDocument/2006/relationships/tags" Target="../tags/tag55.xml"/><Relationship Id="rId1" Type="http://schemas.openxmlformats.org/officeDocument/2006/relationships/tags" Target="../tags/tag54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57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60.xml"/><Relationship Id="rId2" Type="http://schemas.openxmlformats.org/officeDocument/2006/relationships/tags" Target="../tags/tag59.xml"/><Relationship Id="rId1" Type="http://schemas.openxmlformats.org/officeDocument/2006/relationships/tags" Target="../tags/tag58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6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14.xml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6.xml"/><Relationship Id="rId4" Type="http://schemas.openxmlformats.org/officeDocument/2006/relationships/tags" Target="../tags/tag15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19.xml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21.xml"/><Relationship Id="rId4" Type="http://schemas.openxmlformats.org/officeDocument/2006/relationships/tags" Target="../tags/tag20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24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tags" Target="../tags/tag27.xml"/><Relationship Id="rId5" Type="http://schemas.openxmlformats.org/officeDocument/2006/relationships/tags" Target="../tags/tag26.xml"/><Relationship Id="rId4" Type="http://schemas.openxmlformats.org/officeDocument/2006/relationships/tags" Target="../tags/tag25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tags" Target="../tags/tag35.xml"/><Relationship Id="rId3" Type="http://schemas.openxmlformats.org/officeDocument/2006/relationships/tags" Target="../tags/tag30.xml"/><Relationship Id="rId7" Type="http://schemas.openxmlformats.org/officeDocument/2006/relationships/tags" Target="../tags/tag34.xml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6" Type="http://schemas.openxmlformats.org/officeDocument/2006/relationships/tags" Target="../tags/tag33.xml"/><Relationship Id="rId5" Type="http://schemas.openxmlformats.org/officeDocument/2006/relationships/tags" Target="../tags/tag32.xml"/><Relationship Id="rId4" Type="http://schemas.openxmlformats.org/officeDocument/2006/relationships/tags" Target="../tags/tag31.xml"/><Relationship Id="rId9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39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42.xml"/><Relationship Id="rId2" Type="http://schemas.openxmlformats.org/officeDocument/2006/relationships/tags" Target="../tags/tag41.xml"/><Relationship Id="rId1" Type="http://schemas.openxmlformats.org/officeDocument/2006/relationships/tags" Target="../tags/tag40.xml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45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44.xml"/><Relationship Id="rId1" Type="http://schemas.openxmlformats.org/officeDocument/2006/relationships/tags" Target="../tags/tag43.xml"/><Relationship Id="rId6" Type="http://schemas.openxmlformats.org/officeDocument/2006/relationships/tags" Target="../tags/tag48.xml"/><Relationship Id="rId5" Type="http://schemas.openxmlformats.org/officeDocument/2006/relationships/tags" Target="../tags/tag47.xml"/><Relationship Id="rId4" Type="http://schemas.openxmlformats.org/officeDocument/2006/relationships/tags" Target="../tags/tag46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51.xml"/><Relationship Id="rId2" Type="http://schemas.openxmlformats.org/officeDocument/2006/relationships/tags" Target="../tags/tag50.xml"/><Relationship Id="rId1" Type="http://schemas.openxmlformats.org/officeDocument/2006/relationships/tags" Target="../tags/tag49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53.xml"/><Relationship Id="rId4" Type="http://schemas.openxmlformats.org/officeDocument/2006/relationships/tags" Target="../tags/tag5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1"/>
            </p:custDataLst>
          </p:nvPr>
        </p:nvSpPr>
        <p:spPr>
          <a:xfrm>
            <a:off x="669882" y="2588281"/>
            <a:ext cx="10852237" cy="899167"/>
          </a:xfrm>
        </p:spPr>
        <p:txBody>
          <a:bodyPr lIns="101600" tIns="38100" rIns="25400" bIns="38100" anchor="t" anchorCtr="0">
            <a:noAutofit/>
          </a:bodyPr>
          <a:lstStyle>
            <a:lvl1pPr algn="ctr">
              <a:defRPr sz="5400" b="0" spc="6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2"/>
            </p:custDataLst>
          </p:nvPr>
        </p:nvSpPr>
        <p:spPr>
          <a:xfrm>
            <a:off x="669882" y="3566160"/>
            <a:ext cx="10852237" cy="950984"/>
          </a:xfrm>
        </p:spPr>
        <p:txBody>
          <a:bodyPr lIns="101600" tIns="38100" rIns="76200" bIns="38100">
            <a:no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2400" u="none" strike="noStrike" kern="1200" cap="none" spc="200" normalizeH="0" baseline="0">
                <a:solidFill>
                  <a:schemeClr val="tx1"/>
                </a:solidFill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2020/5/22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2020/5/22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69930" y="952508"/>
            <a:ext cx="10852237" cy="504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2020/5/22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669882" y="2588281"/>
            <a:ext cx="10852237" cy="899167"/>
          </a:xfrm>
        </p:spPr>
        <p:txBody>
          <a:bodyPr vert="horz" lIns="101600" tIns="38100" rIns="25400" bIns="38100" rtlCol="0" anchor="t" anchorCtr="0">
            <a:no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5400" b="0" i="0" u="none" strike="noStrike" kern="1200" cap="none" spc="600" normalizeH="0" baseline="0" noProof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69882" y="1296000"/>
            <a:ext cx="10852237" cy="5041355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2020/5/22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69930" y="3808730"/>
            <a:ext cx="10852237" cy="624845"/>
          </a:xfrm>
        </p:spPr>
        <p:txBody>
          <a:bodyPr lIns="101600" tIns="38100" rIns="63500" bIns="38100" anchor="t" anchorCtr="0">
            <a:noAutofit/>
          </a:bodyPr>
          <a:lstStyle>
            <a:lvl1pPr>
              <a:defRPr sz="3600" b="0" u="none" strike="noStrike" kern="1200" cap="none" spc="300" normalizeH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669925" y="4511675"/>
            <a:ext cx="10852237" cy="1077985"/>
          </a:xfrm>
        </p:spPr>
        <p:txBody>
          <a:bodyPr lIns="101600" tIns="38100" rIns="76200" bIns="38100">
            <a:noAutofit/>
          </a:bodyPr>
          <a:lstStyle>
            <a:lvl1pPr marL="0" indent="0" eaLnBrk="1" fontAlgn="auto" latinLnBrk="0" hangingPunct="1">
              <a:buNone/>
              <a:defRPr kumimoji="0" lang="zh-CN" altLang="en-US" sz="16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2020/5/22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69930" y="1296000"/>
            <a:ext cx="5283242" cy="5040000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238877" y="1296000"/>
            <a:ext cx="5283242" cy="5040000"/>
          </a:xfrm>
        </p:spPr>
        <p:txBody>
          <a:bodyPr>
            <a:noAutofit/>
          </a:bodyPr>
          <a:lstStyle>
            <a:lvl1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2020/5/22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69930" y="1296000"/>
            <a:ext cx="5283242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1" u="none" strike="noStrike" kern="1200" cap="none" spc="200" normalizeH="0" baseline="0">
                <a:solidFill>
                  <a:schemeClr val="tx1"/>
                </a:solidFill>
                <a:uFillTx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69925" y="1789043"/>
            <a:ext cx="5283200" cy="4552234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235750" y="1296000"/>
            <a:ext cx="5283242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35750" y="1789043"/>
            <a:ext cx="5283242" cy="4552234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2020/5/22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2020/5/22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2020/5/22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1"/>
            </p:custDataLst>
          </p:nvPr>
        </p:nvSpPr>
        <p:spPr>
          <a:xfrm>
            <a:off x="669930" y="1296000"/>
            <a:ext cx="5283242" cy="5040000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2"/>
            </p:custDataLst>
          </p:nvPr>
        </p:nvSpPr>
        <p:spPr>
          <a:xfrm>
            <a:off x="6238925" y="1296000"/>
            <a:ext cx="5283242" cy="50400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2020/5/22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1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2020/5/22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1.xml"/><Relationship Id="rId18" Type="http://schemas.openxmlformats.org/officeDocument/2006/relationships/tags" Target="../tags/tag6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tags" Target="../tags/tag5.xml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3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FFFFFF"/>
            </a:gs>
            <a:gs pos="100000">
              <a:srgbClr val="DCDCDC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669882" y="432000"/>
            <a:ext cx="10852237" cy="648000"/>
          </a:xfrm>
          <a:prstGeom prst="rect">
            <a:avLst/>
          </a:prstGeom>
        </p:spPr>
        <p:txBody>
          <a:bodyPr vert="horz" lIns="101600" tIns="38100" rIns="76200" bIns="38100" rtlCol="0" anchor="ctr" anchorCtr="0">
            <a:no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4"/>
            </p:custDataLst>
          </p:nvPr>
        </p:nvSpPr>
        <p:spPr>
          <a:xfrm>
            <a:off x="669882" y="1296000"/>
            <a:ext cx="10852237" cy="5040000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5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2020/5/22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6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7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18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800" b="1" u="none" strike="noStrike" kern="1200" cap="none" spc="200" normalizeH="0">
          <a:solidFill>
            <a:schemeClr val="tx1"/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2.xml"/><Relationship Id="rId6" Type="http://schemas.openxmlformats.org/officeDocument/2006/relationships/image" Target="../media/image15.png"/><Relationship Id="rId5" Type="http://schemas.openxmlformats.org/officeDocument/2006/relationships/image" Target="../media/image13.png"/><Relationship Id="rId4" Type="http://schemas.openxmlformats.org/officeDocument/2006/relationships/image" Target="../media/image12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3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5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6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8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>
            <a:off x="224155" y="195580"/>
            <a:ext cx="9665970" cy="4258310"/>
            <a:chOff x="181" y="426"/>
            <a:chExt cx="15222" cy="6706"/>
          </a:xfrm>
        </p:grpSpPr>
        <p:cxnSp>
          <p:nvCxnSpPr>
            <p:cNvPr id="17" name="直接连接符 16"/>
            <p:cNvCxnSpPr/>
            <p:nvPr/>
          </p:nvCxnSpPr>
          <p:spPr>
            <a:xfrm flipH="1">
              <a:off x="181" y="426"/>
              <a:ext cx="15222" cy="15"/>
            </a:xfrm>
            <a:prstGeom prst="line">
              <a:avLst/>
            </a:prstGeom>
            <a:ln w="19050">
              <a:gradFill>
                <a:gsLst>
                  <a:gs pos="0">
                    <a:srgbClr val="FF870C"/>
                  </a:gs>
                  <a:gs pos="100000">
                    <a:srgbClr val="FFC233"/>
                  </a:gs>
                </a:gsLst>
                <a:lin ang="5400000" scaled="1"/>
              </a:gra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>
              <a:off x="191" y="426"/>
              <a:ext cx="0" cy="6706"/>
            </a:xfrm>
            <a:prstGeom prst="line">
              <a:avLst/>
            </a:prstGeom>
            <a:ln w="19050">
              <a:gradFill>
                <a:gsLst>
                  <a:gs pos="0">
                    <a:srgbClr val="FF870C"/>
                  </a:gs>
                  <a:gs pos="100000">
                    <a:srgbClr val="FFC233"/>
                  </a:gs>
                </a:gsLst>
                <a:lin ang="5400000" scaled="1"/>
              </a:gradFill>
              <a:prstDash val="sys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组合 19"/>
          <p:cNvGrpSpPr/>
          <p:nvPr/>
        </p:nvGrpSpPr>
        <p:grpSpPr>
          <a:xfrm flipH="1" flipV="1">
            <a:off x="2307590" y="2413635"/>
            <a:ext cx="9665970" cy="4258310"/>
            <a:chOff x="181" y="426"/>
            <a:chExt cx="15222" cy="6706"/>
          </a:xfrm>
        </p:grpSpPr>
        <p:cxnSp>
          <p:nvCxnSpPr>
            <p:cNvPr id="21" name="直接连接符 20"/>
            <p:cNvCxnSpPr/>
            <p:nvPr/>
          </p:nvCxnSpPr>
          <p:spPr>
            <a:xfrm flipH="1">
              <a:off x="181" y="426"/>
              <a:ext cx="15222" cy="15"/>
            </a:xfrm>
            <a:prstGeom prst="line">
              <a:avLst/>
            </a:prstGeom>
            <a:ln w="19050">
              <a:gradFill>
                <a:gsLst>
                  <a:gs pos="0">
                    <a:srgbClr val="FF870C"/>
                  </a:gs>
                  <a:gs pos="100000">
                    <a:srgbClr val="FFC233"/>
                  </a:gs>
                </a:gsLst>
                <a:lin ang="5400000" scaled="1"/>
              </a:gra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>
              <a:off x="191" y="426"/>
              <a:ext cx="0" cy="6706"/>
            </a:xfrm>
            <a:prstGeom prst="line">
              <a:avLst/>
            </a:prstGeom>
            <a:ln w="19050">
              <a:gradFill>
                <a:gsLst>
                  <a:gs pos="0">
                    <a:srgbClr val="FF870C"/>
                  </a:gs>
                  <a:gs pos="100000">
                    <a:srgbClr val="FFC233"/>
                  </a:gs>
                </a:gsLst>
                <a:lin ang="5400000" scaled="1"/>
              </a:gradFill>
              <a:prstDash val="sys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组合 25"/>
          <p:cNvGrpSpPr/>
          <p:nvPr/>
        </p:nvGrpSpPr>
        <p:grpSpPr>
          <a:xfrm>
            <a:off x="1998345" y="1938655"/>
            <a:ext cx="10125710" cy="1754505"/>
            <a:chOff x="3634" y="3232"/>
            <a:chExt cx="15946" cy="2763"/>
          </a:xfrm>
        </p:grpSpPr>
        <p:grpSp>
          <p:nvGrpSpPr>
            <p:cNvPr id="57" name="组合 56"/>
            <p:cNvGrpSpPr/>
            <p:nvPr/>
          </p:nvGrpSpPr>
          <p:grpSpPr>
            <a:xfrm>
              <a:off x="3634" y="3868"/>
              <a:ext cx="905" cy="931"/>
              <a:chOff x="3131840" y="2387924"/>
              <a:chExt cx="1216152" cy="1249115"/>
            </a:xfrm>
          </p:grpSpPr>
          <p:cxnSp>
            <p:nvCxnSpPr>
              <p:cNvPr id="40" name="直接连接符 39"/>
              <p:cNvCxnSpPr/>
              <p:nvPr/>
            </p:nvCxnSpPr>
            <p:spPr>
              <a:xfrm>
                <a:off x="3471620" y="2387924"/>
                <a:ext cx="0" cy="944212"/>
              </a:xfrm>
              <a:prstGeom prst="line">
                <a:avLst/>
              </a:prstGeom>
              <a:ln w="41275">
                <a:gradFill>
                  <a:gsLst>
                    <a:gs pos="0">
                      <a:srgbClr val="FF870C"/>
                    </a:gs>
                    <a:gs pos="100000">
                      <a:srgbClr val="FFC233"/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接连接符 42"/>
              <p:cNvCxnSpPr/>
              <p:nvPr/>
            </p:nvCxnSpPr>
            <p:spPr>
              <a:xfrm flipH="1">
                <a:off x="3131840" y="3254644"/>
                <a:ext cx="345495" cy="382395"/>
              </a:xfrm>
              <a:prstGeom prst="line">
                <a:avLst/>
              </a:prstGeom>
              <a:ln w="41275">
                <a:gradFill>
                  <a:gsLst>
                    <a:gs pos="0">
                      <a:srgbClr val="FF870C"/>
                    </a:gs>
                    <a:gs pos="100000">
                      <a:srgbClr val="FFC233"/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接连接符 46"/>
              <p:cNvCxnSpPr/>
              <p:nvPr/>
            </p:nvCxnSpPr>
            <p:spPr>
              <a:xfrm>
                <a:off x="3440624" y="3301139"/>
                <a:ext cx="907368" cy="0"/>
              </a:xfrm>
              <a:prstGeom prst="line">
                <a:avLst/>
              </a:prstGeom>
              <a:ln w="41275">
                <a:gradFill>
                  <a:gsLst>
                    <a:gs pos="0">
                      <a:srgbClr val="FF870C"/>
                    </a:gs>
                    <a:gs pos="100000">
                      <a:srgbClr val="FFC233"/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立方体 36"/>
              <p:cNvSpPr/>
              <p:nvPr/>
            </p:nvSpPr>
            <p:spPr>
              <a:xfrm>
                <a:off x="3131840" y="2420887"/>
                <a:ext cx="1216152" cy="1216152"/>
              </a:xfrm>
              <a:prstGeom prst="cube">
                <a:avLst/>
              </a:prstGeom>
              <a:noFill/>
              <a:ln w="41275">
                <a:solidFill>
                  <a:srgbClr val="FFA72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</p:grpSp>
        <p:sp>
          <p:nvSpPr>
            <p:cNvPr id="24" name="文本框 23"/>
            <p:cNvSpPr txBox="1"/>
            <p:nvPr/>
          </p:nvSpPr>
          <p:spPr>
            <a:xfrm>
              <a:off x="9958" y="3232"/>
              <a:ext cx="9622" cy="2763"/>
            </a:xfrm>
            <a:prstGeom prst="rect">
              <a:avLst/>
            </a:prstGeom>
            <a:noFill/>
            <a:effectLst>
              <a:outerShdw blurRad="635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altLang="zh-CN" sz="5400" spc="600" dirty="0">
                  <a:solidFill>
                    <a:schemeClr val="tx1">
                      <a:lumMod val="75000"/>
                      <a:lumOff val="25000"/>
                    </a:schemeClr>
                  </a:solidFill>
                  <a:uFillTx/>
                  <a:latin typeface="Roboto Condensed" panose="02000000000000000000" charset="0"/>
                  <a:cs typeface="Roboto Condensed" panose="02000000000000000000" charset="0"/>
                </a:rPr>
                <a:t>How to invest in movies?</a:t>
              </a:r>
            </a:p>
          </p:txBody>
        </p:sp>
      </p:grpSp>
      <p:cxnSp>
        <p:nvCxnSpPr>
          <p:cNvPr id="3" name="直接连接符 2"/>
          <p:cNvCxnSpPr/>
          <p:nvPr/>
        </p:nvCxnSpPr>
        <p:spPr>
          <a:xfrm>
            <a:off x="1384300" y="3596005"/>
            <a:ext cx="10125710" cy="1016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7" name="组合 66"/>
          <p:cNvGrpSpPr/>
          <p:nvPr/>
        </p:nvGrpSpPr>
        <p:grpSpPr>
          <a:xfrm>
            <a:off x="367665" y="-108585"/>
            <a:ext cx="5581650" cy="6732905"/>
            <a:chOff x="971550" y="438150"/>
            <a:chExt cx="4914900" cy="6076950"/>
          </a:xfrm>
        </p:grpSpPr>
        <p:sp>
          <p:nvSpPr>
            <p:cNvPr id="6" name="椭圆 5"/>
            <p:cNvSpPr/>
            <p:nvPr/>
          </p:nvSpPr>
          <p:spPr>
            <a:xfrm>
              <a:off x="2838450" y="5734050"/>
              <a:ext cx="552450" cy="55245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椭圆 6"/>
            <p:cNvSpPr/>
            <p:nvPr/>
          </p:nvSpPr>
          <p:spPr>
            <a:xfrm>
              <a:off x="2571750" y="5372100"/>
              <a:ext cx="666750" cy="66675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2305050" y="5734050"/>
              <a:ext cx="495300" cy="4953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2133600" y="5219700"/>
              <a:ext cx="495300" cy="4953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2076450" y="4876800"/>
              <a:ext cx="495300" cy="4953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/>
            <p:cNvSpPr/>
            <p:nvPr/>
          </p:nvSpPr>
          <p:spPr>
            <a:xfrm>
              <a:off x="1714500" y="5105400"/>
              <a:ext cx="495300" cy="495300"/>
            </a:xfrm>
            <a:prstGeom prst="ellipse">
              <a:avLst/>
            </a:prstGeom>
            <a:solidFill>
              <a:srgbClr val="2A411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椭圆 11"/>
            <p:cNvSpPr/>
            <p:nvPr/>
          </p:nvSpPr>
          <p:spPr>
            <a:xfrm>
              <a:off x="1524000" y="4648200"/>
              <a:ext cx="495300" cy="495300"/>
            </a:xfrm>
            <a:prstGeom prst="ellipse">
              <a:avLst/>
            </a:prstGeom>
            <a:solidFill>
              <a:srgbClr val="11FF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/>
          </p:nvSpPr>
          <p:spPr>
            <a:xfrm>
              <a:off x="1352550" y="4953000"/>
              <a:ext cx="495300" cy="4953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5"/>
            <p:cNvSpPr/>
            <p:nvPr/>
          </p:nvSpPr>
          <p:spPr>
            <a:xfrm>
              <a:off x="971550" y="4552950"/>
              <a:ext cx="590550" cy="59055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1143000" y="4248150"/>
              <a:ext cx="457200" cy="4572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椭圆 26"/>
            <p:cNvSpPr/>
            <p:nvPr/>
          </p:nvSpPr>
          <p:spPr>
            <a:xfrm>
              <a:off x="1504950" y="4114800"/>
              <a:ext cx="361950" cy="361950"/>
            </a:xfrm>
            <a:prstGeom prst="ellipse">
              <a:avLst/>
            </a:prstGeom>
            <a:solidFill>
              <a:srgbClr val="11FF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椭圆 27"/>
            <p:cNvSpPr/>
            <p:nvPr/>
          </p:nvSpPr>
          <p:spPr>
            <a:xfrm>
              <a:off x="1409700" y="3562350"/>
              <a:ext cx="723900" cy="7239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椭圆 28"/>
            <p:cNvSpPr/>
            <p:nvPr/>
          </p:nvSpPr>
          <p:spPr>
            <a:xfrm>
              <a:off x="2133600" y="3771900"/>
              <a:ext cx="495300" cy="4953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椭圆 29"/>
            <p:cNvSpPr/>
            <p:nvPr/>
          </p:nvSpPr>
          <p:spPr>
            <a:xfrm>
              <a:off x="2514600" y="3562350"/>
              <a:ext cx="495300" cy="495300"/>
            </a:xfrm>
            <a:prstGeom prst="ellipse">
              <a:avLst/>
            </a:prstGeom>
            <a:solidFill>
              <a:srgbClr val="11FF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椭圆 30"/>
            <p:cNvSpPr/>
            <p:nvPr/>
          </p:nvSpPr>
          <p:spPr>
            <a:xfrm>
              <a:off x="2819400" y="3733800"/>
              <a:ext cx="628650" cy="62865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椭圆 31"/>
            <p:cNvSpPr/>
            <p:nvPr/>
          </p:nvSpPr>
          <p:spPr>
            <a:xfrm>
              <a:off x="3352800" y="3981450"/>
              <a:ext cx="438150" cy="43815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椭圆 32"/>
            <p:cNvSpPr/>
            <p:nvPr/>
          </p:nvSpPr>
          <p:spPr>
            <a:xfrm>
              <a:off x="3695700" y="3886200"/>
              <a:ext cx="438150" cy="438150"/>
            </a:xfrm>
            <a:prstGeom prst="ellipse">
              <a:avLst/>
            </a:prstGeom>
            <a:solidFill>
              <a:srgbClr val="11FF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椭圆 33"/>
            <p:cNvSpPr/>
            <p:nvPr/>
          </p:nvSpPr>
          <p:spPr>
            <a:xfrm>
              <a:off x="3886200" y="3562350"/>
              <a:ext cx="704850" cy="704850"/>
            </a:xfrm>
            <a:prstGeom prst="ellipse">
              <a:avLst/>
            </a:prstGeom>
            <a:solidFill>
              <a:srgbClr val="CCFF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椭圆 34"/>
            <p:cNvSpPr/>
            <p:nvPr/>
          </p:nvSpPr>
          <p:spPr>
            <a:xfrm>
              <a:off x="4438650" y="4114800"/>
              <a:ext cx="552450" cy="552450"/>
            </a:xfrm>
            <a:prstGeom prst="ellipse">
              <a:avLst/>
            </a:prstGeom>
            <a:solidFill>
              <a:srgbClr val="CCFF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椭圆 35"/>
            <p:cNvSpPr/>
            <p:nvPr/>
          </p:nvSpPr>
          <p:spPr>
            <a:xfrm>
              <a:off x="4457700" y="3562350"/>
              <a:ext cx="457200" cy="457200"/>
            </a:xfrm>
            <a:prstGeom prst="ellipse">
              <a:avLst/>
            </a:prstGeom>
            <a:solidFill>
              <a:srgbClr val="CCFF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椭圆 37"/>
            <p:cNvSpPr/>
            <p:nvPr/>
          </p:nvSpPr>
          <p:spPr>
            <a:xfrm>
              <a:off x="4762500" y="3695700"/>
              <a:ext cx="571500" cy="571500"/>
            </a:xfrm>
            <a:prstGeom prst="ellipse">
              <a:avLst/>
            </a:prstGeom>
            <a:solidFill>
              <a:srgbClr val="CCC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椭圆 38"/>
            <p:cNvSpPr/>
            <p:nvPr/>
          </p:nvSpPr>
          <p:spPr>
            <a:xfrm>
              <a:off x="5143500" y="3390900"/>
              <a:ext cx="457200" cy="457200"/>
            </a:xfrm>
            <a:prstGeom prst="ellipse">
              <a:avLst/>
            </a:prstGeom>
            <a:solidFill>
              <a:srgbClr val="CCFF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椭圆 40"/>
            <p:cNvSpPr/>
            <p:nvPr/>
          </p:nvSpPr>
          <p:spPr>
            <a:xfrm>
              <a:off x="4857750" y="2781300"/>
              <a:ext cx="590550" cy="590550"/>
            </a:xfrm>
            <a:prstGeom prst="ellipse">
              <a:avLst/>
            </a:prstGeom>
            <a:solidFill>
              <a:srgbClr val="CCC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椭圆 41"/>
            <p:cNvSpPr/>
            <p:nvPr/>
          </p:nvSpPr>
          <p:spPr>
            <a:xfrm>
              <a:off x="4667250" y="2571750"/>
              <a:ext cx="495300" cy="4953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椭圆 43"/>
            <p:cNvSpPr/>
            <p:nvPr/>
          </p:nvSpPr>
          <p:spPr>
            <a:xfrm>
              <a:off x="4438650" y="2400300"/>
              <a:ext cx="400050" cy="400050"/>
            </a:xfrm>
            <a:prstGeom prst="ellipse">
              <a:avLst/>
            </a:prstGeom>
            <a:solidFill>
              <a:srgbClr val="CC9B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椭圆 44"/>
            <p:cNvSpPr/>
            <p:nvPr/>
          </p:nvSpPr>
          <p:spPr>
            <a:xfrm>
              <a:off x="4343400" y="1905000"/>
              <a:ext cx="590550" cy="590550"/>
            </a:xfrm>
            <a:prstGeom prst="ellipse">
              <a:avLst/>
            </a:prstGeom>
            <a:solidFill>
              <a:srgbClr val="CCC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椭圆 45"/>
            <p:cNvSpPr/>
            <p:nvPr/>
          </p:nvSpPr>
          <p:spPr>
            <a:xfrm>
              <a:off x="3943350" y="2171700"/>
              <a:ext cx="495300" cy="495300"/>
            </a:xfrm>
            <a:prstGeom prst="ellipse">
              <a:avLst/>
            </a:prstGeom>
            <a:solidFill>
              <a:srgbClr val="CCC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椭圆 47"/>
            <p:cNvSpPr/>
            <p:nvPr/>
          </p:nvSpPr>
          <p:spPr>
            <a:xfrm>
              <a:off x="3638550" y="2019300"/>
              <a:ext cx="381000" cy="381000"/>
            </a:xfrm>
            <a:prstGeom prst="ellipse">
              <a:avLst/>
            </a:prstGeom>
            <a:solidFill>
              <a:srgbClr val="CC9B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椭圆 48"/>
            <p:cNvSpPr/>
            <p:nvPr/>
          </p:nvSpPr>
          <p:spPr>
            <a:xfrm>
              <a:off x="3486150" y="2343150"/>
              <a:ext cx="247650" cy="247650"/>
            </a:xfrm>
            <a:prstGeom prst="ellipse">
              <a:avLst/>
            </a:prstGeom>
            <a:solidFill>
              <a:srgbClr val="FFE3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椭圆 49"/>
            <p:cNvSpPr/>
            <p:nvPr/>
          </p:nvSpPr>
          <p:spPr>
            <a:xfrm>
              <a:off x="3295650" y="2038350"/>
              <a:ext cx="247650" cy="247650"/>
            </a:xfrm>
            <a:prstGeom prst="ellipse">
              <a:avLst/>
            </a:prstGeom>
            <a:solidFill>
              <a:srgbClr val="FFB6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椭圆 50"/>
            <p:cNvSpPr/>
            <p:nvPr/>
          </p:nvSpPr>
          <p:spPr>
            <a:xfrm>
              <a:off x="2724150" y="1943100"/>
              <a:ext cx="514350" cy="514350"/>
            </a:xfrm>
            <a:prstGeom prst="ellipse">
              <a:avLst/>
            </a:prstGeom>
            <a:solidFill>
              <a:srgbClr val="CCC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椭圆 51"/>
            <p:cNvSpPr/>
            <p:nvPr/>
          </p:nvSpPr>
          <p:spPr>
            <a:xfrm>
              <a:off x="2305050" y="2305050"/>
              <a:ext cx="381000" cy="381000"/>
            </a:xfrm>
            <a:prstGeom prst="ellipse">
              <a:avLst/>
            </a:prstGeom>
            <a:solidFill>
              <a:srgbClr val="FFB6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椭圆 52"/>
            <p:cNvSpPr/>
            <p:nvPr/>
          </p:nvSpPr>
          <p:spPr>
            <a:xfrm>
              <a:off x="2019300" y="2152650"/>
              <a:ext cx="381000" cy="381000"/>
            </a:xfrm>
            <a:prstGeom prst="ellipse">
              <a:avLst/>
            </a:prstGeom>
            <a:solidFill>
              <a:srgbClr val="FFE3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椭圆 53"/>
            <p:cNvSpPr/>
            <p:nvPr/>
          </p:nvSpPr>
          <p:spPr>
            <a:xfrm>
              <a:off x="1847850" y="2495550"/>
              <a:ext cx="514350" cy="51435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椭圆 54"/>
            <p:cNvSpPr/>
            <p:nvPr/>
          </p:nvSpPr>
          <p:spPr>
            <a:xfrm>
              <a:off x="1600200" y="2286000"/>
              <a:ext cx="381000" cy="381000"/>
            </a:xfrm>
            <a:prstGeom prst="ellipse">
              <a:avLst/>
            </a:prstGeom>
            <a:solidFill>
              <a:srgbClr val="FFB6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椭圆 55"/>
            <p:cNvSpPr/>
            <p:nvPr/>
          </p:nvSpPr>
          <p:spPr>
            <a:xfrm>
              <a:off x="1466850" y="2038350"/>
              <a:ext cx="190500" cy="190500"/>
            </a:xfrm>
            <a:prstGeom prst="ellipse">
              <a:avLst/>
            </a:prstGeom>
            <a:solidFill>
              <a:srgbClr val="CC9B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椭圆 57"/>
            <p:cNvSpPr/>
            <p:nvPr/>
          </p:nvSpPr>
          <p:spPr>
            <a:xfrm>
              <a:off x="1276350" y="1600200"/>
              <a:ext cx="400050" cy="400050"/>
            </a:xfrm>
            <a:prstGeom prst="ellipse">
              <a:avLst/>
            </a:prstGeom>
            <a:solidFill>
              <a:srgbClr val="FFB6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椭圆 58"/>
            <p:cNvSpPr/>
            <p:nvPr/>
          </p:nvSpPr>
          <p:spPr>
            <a:xfrm>
              <a:off x="1428750" y="1028700"/>
              <a:ext cx="609600" cy="6096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椭圆 59"/>
            <p:cNvSpPr/>
            <p:nvPr/>
          </p:nvSpPr>
          <p:spPr>
            <a:xfrm>
              <a:off x="1009650" y="819150"/>
              <a:ext cx="419100" cy="419100"/>
            </a:xfrm>
            <a:prstGeom prst="ellipse">
              <a:avLst/>
            </a:prstGeom>
            <a:solidFill>
              <a:srgbClr val="FFE3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椭圆 60"/>
            <p:cNvSpPr/>
            <p:nvPr/>
          </p:nvSpPr>
          <p:spPr>
            <a:xfrm>
              <a:off x="3200400" y="6172200"/>
              <a:ext cx="342900" cy="342900"/>
            </a:xfrm>
            <a:prstGeom prst="ellipse">
              <a:avLst/>
            </a:prstGeom>
            <a:solidFill>
              <a:srgbClr val="53FF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椭圆 61"/>
            <p:cNvSpPr/>
            <p:nvPr/>
          </p:nvSpPr>
          <p:spPr>
            <a:xfrm>
              <a:off x="3657600" y="6305550"/>
              <a:ext cx="190500" cy="1905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椭圆 62"/>
            <p:cNvSpPr/>
            <p:nvPr/>
          </p:nvSpPr>
          <p:spPr>
            <a:xfrm>
              <a:off x="2000250" y="5524500"/>
              <a:ext cx="400050" cy="400050"/>
            </a:xfrm>
            <a:prstGeom prst="ellipse">
              <a:avLst/>
            </a:prstGeom>
            <a:solidFill>
              <a:srgbClr val="53FF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椭圆 63"/>
            <p:cNvSpPr/>
            <p:nvPr/>
          </p:nvSpPr>
          <p:spPr>
            <a:xfrm>
              <a:off x="2628900" y="6057900"/>
              <a:ext cx="400050" cy="400050"/>
            </a:xfrm>
            <a:prstGeom prst="ellipse">
              <a:avLst/>
            </a:prstGeom>
            <a:solidFill>
              <a:srgbClr val="53FF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椭圆 64"/>
            <p:cNvSpPr/>
            <p:nvPr/>
          </p:nvSpPr>
          <p:spPr>
            <a:xfrm>
              <a:off x="2552700" y="5086350"/>
              <a:ext cx="400050" cy="400050"/>
            </a:xfrm>
            <a:prstGeom prst="ellipse">
              <a:avLst/>
            </a:prstGeom>
            <a:solidFill>
              <a:srgbClr val="53FF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椭圆 65"/>
            <p:cNvSpPr/>
            <p:nvPr/>
          </p:nvSpPr>
          <p:spPr>
            <a:xfrm>
              <a:off x="1714500" y="5524500"/>
              <a:ext cx="304800" cy="3048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椭圆 67"/>
            <p:cNvSpPr/>
            <p:nvPr/>
          </p:nvSpPr>
          <p:spPr>
            <a:xfrm>
              <a:off x="1181100" y="5505450"/>
              <a:ext cx="304800" cy="304800"/>
            </a:xfrm>
            <a:prstGeom prst="ellipse">
              <a:avLst/>
            </a:prstGeom>
            <a:solidFill>
              <a:srgbClr val="53FF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椭圆 68"/>
            <p:cNvSpPr/>
            <p:nvPr/>
          </p:nvSpPr>
          <p:spPr>
            <a:xfrm>
              <a:off x="4248150" y="2686050"/>
              <a:ext cx="304800" cy="304800"/>
            </a:xfrm>
            <a:prstGeom prst="ellipse">
              <a:avLst/>
            </a:prstGeom>
            <a:solidFill>
              <a:srgbClr val="FFE3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椭圆 69"/>
            <p:cNvSpPr/>
            <p:nvPr/>
          </p:nvSpPr>
          <p:spPr>
            <a:xfrm>
              <a:off x="4895850" y="2286000"/>
              <a:ext cx="304800" cy="304800"/>
            </a:xfrm>
            <a:prstGeom prst="ellipse">
              <a:avLst/>
            </a:prstGeom>
            <a:solidFill>
              <a:srgbClr val="CCFF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" name="椭圆 70"/>
            <p:cNvSpPr/>
            <p:nvPr/>
          </p:nvSpPr>
          <p:spPr>
            <a:xfrm>
              <a:off x="5219700" y="2647950"/>
              <a:ext cx="190500" cy="190500"/>
            </a:xfrm>
            <a:prstGeom prst="ellipse">
              <a:avLst/>
            </a:prstGeom>
            <a:solidFill>
              <a:srgbClr val="CCFF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椭圆 71"/>
            <p:cNvSpPr/>
            <p:nvPr/>
          </p:nvSpPr>
          <p:spPr>
            <a:xfrm>
              <a:off x="4019550" y="1695450"/>
              <a:ext cx="438150" cy="438150"/>
            </a:xfrm>
            <a:prstGeom prst="ellipse">
              <a:avLst/>
            </a:prstGeom>
            <a:solidFill>
              <a:srgbClr val="FFB6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椭圆 72"/>
            <p:cNvSpPr/>
            <p:nvPr/>
          </p:nvSpPr>
          <p:spPr>
            <a:xfrm>
              <a:off x="3733800" y="2533650"/>
              <a:ext cx="342900" cy="342900"/>
            </a:xfrm>
            <a:prstGeom prst="ellipse">
              <a:avLst/>
            </a:prstGeom>
            <a:solidFill>
              <a:srgbClr val="FFB6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椭圆 73"/>
            <p:cNvSpPr/>
            <p:nvPr/>
          </p:nvSpPr>
          <p:spPr>
            <a:xfrm>
              <a:off x="3752850" y="1790700"/>
              <a:ext cx="247650" cy="247650"/>
            </a:xfrm>
            <a:prstGeom prst="ellipse">
              <a:avLst/>
            </a:prstGeom>
            <a:solidFill>
              <a:srgbClr val="CC9B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" name="椭圆 74"/>
            <p:cNvSpPr/>
            <p:nvPr/>
          </p:nvSpPr>
          <p:spPr>
            <a:xfrm>
              <a:off x="5124450" y="4343400"/>
              <a:ext cx="266700" cy="266700"/>
            </a:xfrm>
            <a:prstGeom prst="ellipse">
              <a:avLst/>
            </a:prstGeom>
            <a:solidFill>
              <a:srgbClr val="CCFF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" name="椭圆 75"/>
            <p:cNvSpPr/>
            <p:nvPr/>
          </p:nvSpPr>
          <p:spPr>
            <a:xfrm>
              <a:off x="5524500" y="2895600"/>
              <a:ext cx="361950" cy="361950"/>
            </a:xfrm>
            <a:prstGeom prst="ellipse">
              <a:avLst/>
            </a:prstGeom>
            <a:solidFill>
              <a:srgbClr val="CCC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" name="椭圆 76"/>
            <p:cNvSpPr/>
            <p:nvPr/>
          </p:nvSpPr>
          <p:spPr>
            <a:xfrm>
              <a:off x="1181100" y="438150"/>
              <a:ext cx="304800" cy="304800"/>
            </a:xfrm>
            <a:prstGeom prst="ellipse">
              <a:avLst/>
            </a:prstGeom>
            <a:solidFill>
              <a:srgbClr val="CC9B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直角三角形 14"/>
          <p:cNvSpPr/>
          <p:nvPr/>
        </p:nvSpPr>
        <p:spPr>
          <a:xfrm rot="16200000" flipH="1">
            <a:off x="9890125" y="-3175"/>
            <a:ext cx="2307590" cy="2307590"/>
          </a:xfrm>
          <a:prstGeom prst="rtTriangle">
            <a:avLst/>
          </a:prstGeom>
          <a:gradFill>
            <a:gsLst>
              <a:gs pos="0">
                <a:srgbClr val="FF870C"/>
              </a:gs>
              <a:gs pos="100000">
                <a:srgbClr val="FFC233"/>
              </a:gs>
            </a:gsLst>
            <a:lin ang="324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9" name="组合 18"/>
          <p:cNvGrpSpPr/>
          <p:nvPr/>
        </p:nvGrpSpPr>
        <p:grpSpPr>
          <a:xfrm>
            <a:off x="224155" y="186055"/>
            <a:ext cx="9665970" cy="4258310"/>
            <a:chOff x="181" y="426"/>
            <a:chExt cx="15222" cy="6706"/>
          </a:xfrm>
        </p:grpSpPr>
        <p:cxnSp>
          <p:nvCxnSpPr>
            <p:cNvPr id="17" name="直接连接符 16"/>
            <p:cNvCxnSpPr/>
            <p:nvPr/>
          </p:nvCxnSpPr>
          <p:spPr>
            <a:xfrm flipH="1">
              <a:off x="181" y="426"/>
              <a:ext cx="15222" cy="15"/>
            </a:xfrm>
            <a:prstGeom prst="line">
              <a:avLst/>
            </a:prstGeom>
            <a:ln w="19050">
              <a:gradFill>
                <a:gsLst>
                  <a:gs pos="0">
                    <a:srgbClr val="FF870C"/>
                  </a:gs>
                  <a:gs pos="100000">
                    <a:srgbClr val="FFC233"/>
                  </a:gs>
                </a:gsLst>
                <a:lin ang="5400000" scaled="1"/>
              </a:gra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>
              <a:off x="191" y="426"/>
              <a:ext cx="0" cy="6706"/>
            </a:xfrm>
            <a:prstGeom prst="line">
              <a:avLst/>
            </a:prstGeom>
            <a:ln w="19050">
              <a:gradFill>
                <a:gsLst>
                  <a:gs pos="0">
                    <a:srgbClr val="FF870C"/>
                  </a:gs>
                  <a:gs pos="100000">
                    <a:srgbClr val="FFC233"/>
                  </a:gs>
                </a:gsLst>
                <a:lin ang="5400000" scaled="1"/>
              </a:gradFill>
              <a:prstDash val="sys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组合 19"/>
          <p:cNvGrpSpPr/>
          <p:nvPr/>
        </p:nvGrpSpPr>
        <p:grpSpPr>
          <a:xfrm flipH="1" flipV="1">
            <a:off x="2307590" y="2413635"/>
            <a:ext cx="9665970" cy="4258310"/>
            <a:chOff x="181" y="426"/>
            <a:chExt cx="15222" cy="6706"/>
          </a:xfrm>
        </p:grpSpPr>
        <p:cxnSp>
          <p:nvCxnSpPr>
            <p:cNvPr id="21" name="直接连接符 20"/>
            <p:cNvCxnSpPr/>
            <p:nvPr/>
          </p:nvCxnSpPr>
          <p:spPr>
            <a:xfrm flipH="1">
              <a:off x="181" y="426"/>
              <a:ext cx="15222" cy="15"/>
            </a:xfrm>
            <a:prstGeom prst="line">
              <a:avLst/>
            </a:prstGeom>
            <a:ln w="19050">
              <a:gradFill>
                <a:gsLst>
                  <a:gs pos="0">
                    <a:srgbClr val="FF870C"/>
                  </a:gs>
                  <a:gs pos="100000">
                    <a:srgbClr val="FFC233"/>
                  </a:gs>
                </a:gsLst>
                <a:lin ang="5400000" scaled="1"/>
              </a:gra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>
              <a:off x="191" y="426"/>
              <a:ext cx="0" cy="6706"/>
            </a:xfrm>
            <a:prstGeom prst="line">
              <a:avLst/>
            </a:prstGeom>
            <a:ln w="19050">
              <a:gradFill>
                <a:gsLst>
                  <a:gs pos="0">
                    <a:srgbClr val="FF870C"/>
                  </a:gs>
                  <a:gs pos="100000">
                    <a:srgbClr val="FFC233"/>
                  </a:gs>
                </a:gsLst>
                <a:lin ang="5400000" scaled="1"/>
              </a:gradFill>
              <a:prstDash val="sys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文本框 24"/>
          <p:cNvSpPr txBox="1"/>
          <p:nvPr/>
        </p:nvSpPr>
        <p:spPr>
          <a:xfrm>
            <a:off x="434975" y="290195"/>
            <a:ext cx="509206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spc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rPr>
              <a:t>Studio</a:t>
            </a:r>
            <a:endParaRPr lang="zh-CN" altLang="en-US" sz="3200" b="1" spc="2000" dirty="0">
              <a:solidFill>
                <a:schemeClr val="tx1">
                  <a:lumMod val="75000"/>
                  <a:lumOff val="25000"/>
                </a:schemeClr>
              </a:solidFill>
              <a:uFillTx/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pic>
        <p:nvPicPr>
          <p:cNvPr id="4102" name="Picture 2" descr="C:\Users\asadal\Desktop\아이콘땀\0013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978" y="1145540"/>
            <a:ext cx="1397000" cy="11588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3" name="图片 4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08103" y="784855"/>
            <a:ext cx="636182" cy="636494"/>
          </a:xfrm>
          <a:prstGeom prst="rect">
            <a:avLst/>
          </a:prstGeom>
        </p:spPr>
      </p:pic>
      <p:grpSp>
        <p:nvGrpSpPr>
          <p:cNvPr id="44" name="Group 4"/>
          <p:cNvGrpSpPr>
            <a:grpSpLocks noChangeAspect="1"/>
          </p:cNvGrpSpPr>
          <p:nvPr/>
        </p:nvGrpSpPr>
        <p:grpSpPr bwMode="auto">
          <a:xfrm>
            <a:off x="8461237" y="812534"/>
            <a:ext cx="619125" cy="619125"/>
            <a:chOff x="3645" y="1321"/>
            <a:chExt cx="390" cy="390"/>
          </a:xfrm>
          <a:solidFill>
            <a:srgbClr val="FFC000"/>
          </a:solidFill>
        </p:grpSpPr>
        <p:sp>
          <p:nvSpPr>
            <p:cNvPr id="45" name="Freeform 5"/>
            <p:cNvSpPr/>
            <p:nvPr/>
          </p:nvSpPr>
          <p:spPr bwMode="auto">
            <a:xfrm>
              <a:off x="3825" y="1321"/>
              <a:ext cx="29" cy="97"/>
            </a:xfrm>
            <a:custGeom>
              <a:avLst/>
              <a:gdLst>
                <a:gd name="T0" fmla="*/ 55 w 110"/>
                <a:gd name="T1" fmla="*/ 0 h 369"/>
                <a:gd name="T2" fmla="*/ 0 w 110"/>
                <a:gd name="T3" fmla="*/ 55 h 369"/>
                <a:gd name="T4" fmla="*/ 0 w 110"/>
                <a:gd name="T5" fmla="*/ 314 h 369"/>
                <a:gd name="T6" fmla="*/ 55 w 110"/>
                <a:gd name="T7" fmla="*/ 369 h 369"/>
                <a:gd name="T8" fmla="*/ 110 w 110"/>
                <a:gd name="T9" fmla="*/ 314 h 369"/>
                <a:gd name="T10" fmla="*/ 110 w 110"/>
                <a:gd name="T11" fmla="*/ 55 h 369"/>
                <a:gd name="T12" fmla="*/ 55 w 110"/>
                <a:gd name="T13" fmla="*/ 0 h 3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" h="369">
                  <a:moveTo>
                    <a:pt x="55" y="0"/>
                  </a:moveTo>
                  <a:cubicBezTo>
                    <a:pt x="25" y="0"/>
                    <a:pt x="0" y="24"/>
                    <a:pt x="0" y="55"/>
                  </a:cubicBezTo>
                  <a:cubicBezTo>
                    <a:pt x="0" y="314"/>
                    <a:pt x="0" y="314"/>
                    <a:pt x="0" y="314"/>
                  </a:cubicBezTo>
                  <a:cubicBezTo>
                    <a:pt x="0" y="344"/>
                    <a:pt x="25" y="369"/>
                    <a:pt x="55" y="369"/>
                  </a:cubicBezTo>
                  <a:cubicBezTo>
                    <a:pt x="86" y="369"/>
                    <a:pt x="110" y="344"/>
                    <a:pt x="110" y="314"/>
                  </a:cubicBezTo>
                  <a:cubicBezTo>
                    <a:pt x="110" y="55"/>
                    <a:pt x="110" y="55"/>
                    <a:pt x="110" y="55"/>
                  </a:cubicBezTo>
                  <a:cubicBezTo>
                    <a:pt x="110" y="24"/>
                    <a:pt x="86" y="0"/>
                    <a:pt x="5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Freeform 6"/>
            <p:cNvSpPr/>
            <p:nvPr/>
          </p:nvSpPr>
          <p:spPr bwMode="auto">
            <a:xfrm>
              <a:off x="3645" y="1502"/>
              <a:ext cx="96" cy="28"/>
            </a:xfrm>
            <a:custGeom>
              <a:avLst/>
              <a:gdLst>
                <a:gd name="T0" fmla="*/ 0 w 369"/>
                <a:gd name="T1" fmla="*/ 55 h 110"/>
                <a:gd name="T2" fmla="*/ 55 w 369"/>
                <a:gd name="T3" fmla="*/ 110 h 110"/>
                <a:gd name="T4" fmla="*/ 314 w 369"/>
                <a:gd name="T5" fmla="*/ 110 h 110"/>
                <a:gd name="T6" fmla="*/ 369 w 369"/>
                <a:gd name="T7" fmla="*/ 55 h 110"/>
                <a:gd name="T8" fmla="*/ 314 w 369"/>
                <a:gd name="T9" fmla="*/ 0 h 110"/>
                <a:gd name="T10" fmla="*/ 55 w 369"/>
                <a:gd name="T11" fmla="*/ 0 h 110"/>
                <a:gd name="T12" fmla="*/ 0 w 369"/>
                <a:gd name="T13" fmla="*/ 55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9" h="110">
                  <a:moveTo>
                    <a:pt x="0" y="55"/>
                  </a:moveTo>
                  <a:cubicBezTo>
                    <a:pt x="0" y="85"/>
                    <a:pt x="25" y="110"/>
                    <a:pt x="55" y="110"/>
                  </a:cubicBezTo>
                  <a:cubicBezTo>
                    <a:pt x="314" y="110"/>
                    <a:pt x="314" y="110"/>
                    <a:pt x="314" y="110"/>
                  </a:cubicBezTo>
                  <a:cubicBezTo>
                    <a:pt x="345" y="110"/>
                    <a:pt x="369" y="85"/>
                    <a:pt x="369" y="55"/>
                  </a:cubicBezTo>
                  <a:cubicBezTo>
                    <a:pt x="369" y="24"/>
                    <a:pt x="345" y="0"/>
                    <a:pt x="314" y="0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25" y="0"/>
                    <a:pt x="0" y="24"/>
                    <a:pt x="0" y="5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7"/>
            <p:cNvSpPr/>
            <p:nvPr/>
          </p:nvSpPr>
          <p:spPr bwMode="auto">
            <a:xfrm>
              <a:off x="3825" y="1614"/>
              <a:ext cx="29" cy="97"/>
            </a:xfrm>
            <a:custGeom>
              <a:avLst/>
              <a:gdLst>
                <a:gd name="T0" fmla="*/ 55 w 110"/>
                <a:gd name="T1" fmla="*/ 369 h 369"/>
                <a:gd name="T2" fmla="*/ 110 w 110"/>
                <a:gd name="T3" fmla="*/ 314 h 369"/>
                <a:gd name="T4" fmla="*/ 110 w 110"/>
                <a:gd name="T5" fmla="*/ 55 h 369"/>
                <a:gd name="T6" fmla="*/ 55 w 110"/>
                <a:gd name="T7" fmla="*/ 0 h 369"/>
                <a:gd name="T8" fmla="*/ 0 w 110"/>
                <a:gd name="T9" fmla="*/ 55 h 369"/>
                <a:gd name="T10" fmla="*/ 0 w 110"/>
                <a:gd name="T11" fmla="*/ 314 h 369"/>
                <a:gd name="T12" fmla="*/ 55 w 110"/>
                <a:gd name="T13" fmla="*/ 369 h 3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" h="369">
                  <a:moveTo>
                    <a:pt x="55" y="369"/>
                  </a:moveTo>
                  <a:cubicBezTo>
                    <a:pt x="86" y="369"/>
                    <a:pt x="110" y="344"/>
                    <a:pt x="110" y="314"/>
                  </a:cubicBezTo>
                  <a:cubicBezTo>
                    <a:pt x="110" y="55"/>
                    <a:pt x="110" y="55"/>
                    <a:pt x="110" y="55"/>
                  </a:cubicBezTo>
                  <a:cubicBezTo>
                    <a:pt x="110" y="24"/>
                    <a:pt x="86" y="0"/>
                    <a:pt x="55" y="0"/>
                  </a:cubicBezTo>
                  <a:cubicBezTo>
                    <a:pt x="25" y="0"/>
                    <a:pt x="0" y="24"/>
                    <a:pt x="0" y="55"/>
                  </a:cubicBezTo>
                  <a:cubicBezTo>
                    <a:pt x="0" y="314"/>
                    <a:pt x="0" y="314"/>
                    <a:pt x="0" y="314"/>
                  </a:cubicBezTo>
                  <a:cubicBezTo>
                    <a:pt x="0" y="344"/>
                    <a:pt x="25" y="369"/>
                    <a:pt x="55" y="3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8"/>
            <p:cNvSpPr/>
            <p:nvPr/>
          </p:nvSpPr>
          <p:spPr bwMode="auto">
            <a:xfrm>
              <a:off x="3938" y="1502"/>
              <a:ext cx="97" cy="28"/>
            </a:xfrm>
            <a:custGeom>
              <a:avLst/>
              <a:gdLst>
                <a:gd name="T0" fmla="*/ 369 w 369"/>
                <a:gd name="T1" fmla="*/ 55 h 110"/>
                <a:gd name="T2" fmla="*/ 314 w 369"/>
                <a:gd name="T3" fmla="*/ 0 h 110"/>
                <a:gd name="T4" fmla="*/ 55 w 369"/>
                <a:gd name="T5" fmla="*/ 0 h 110"/>
                <a:gd name="T6" fmla="*/ 0 w 369"/>
                <a:gd name="T7" fmla="*/ 55 h 110"/>
                <a:gd name="T8" fmla="*/ 55 w 369"/>
                <a:gd name="T9" fmla="*/ 110 h 110"/>
                <a:gd name="T10" fmla="*/ 314 w 369"/>
                <a:gd name="T11" fmla="*/ 110 h 110"/>
                <a:gd name="T12" fmla="*/ 369 w 369"/>
                <a:gd name="T13" fmla="*/ 55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9" h="110">
                  <a:moveTo>
                    <a:pt x="369" y="55"/>
                  </a:moveTo>
                  <a:cubicBezTo>
                    <a:pt x="369" y="24"/>
                    <a:pt x="345" y="0"/>
                    <a:pt x="314" y="0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25" y="0"/>
                    <a:pt x="0" y="24"/>
                    <a:pt x="0" y="55"/>
                  </a:cubicBezTo>
                  <a:cubicBezTo>
                    <a:pt x="0" y="85"/>
                    <a:pt x="25" y="110"/>
                    <a:pt x="55" y="110"/>
                  </a:cubicBezTo>
                  <a:cubicBezTo>
                    <a:pt x="314" y="110"/>
                    <a:pt x="314" y="110"/>
                    <a:pt x="314" y="110"/>
                  </a:cubicBezTo>
                  <a:cubicBezTo>
                    <a:pt x="345" y="110"/>
                    <a:pt x="369" y="85"/>
                    <a:pt x="369" y="5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35" name="直角三角形 34"/>
          <p:cNvSpPr/>
          <p:nvPr/>
        </p:nvSpPr>
        <p:spPr>
          <a:xfrm rot="5400000" flipH="1">
            <a:off x="0" y="4550410"/>
            <a:ext cx="2307590" cy="2307590"/>
          </a:xfrm>
          <a:prstGeom prst="rtTriangle">
            <a:avLst/>
          </a:prstGeom>
          <a:gradFill>
            <a:gsLst>
              <a:gs pos="0">
                <a:srgbClr val="FF870C"/>
              </a:gs>
              <a:gs pos="100000">
                <a:srgbClr val="FFC233"/>
              </a:gs>
            </a:gsLst>
            <a:lin ang="324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F685CC-EBCE-449F-9DDD-1D23735CC9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6330" y="2921369"/>
            <a:ext cx="3779848" cy="201795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4150DF6-3328-41B7-8814-5881166082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008" y="2067792"/>
            <a:ext cx="6321292" cy="414462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29C7019-4E2E-4BA8-98B4-8E3F5F9E9B2E}"/>
              </a:ext>
            </a:extLst>
          </p:cNvPr>
          <p:cNvSpPr txBox="1"/>
          <p:nvPr/>
        </p:nvSpPr>
        <p:spPr>
          <a:xfrm>
            <a:off x="7848299" y="3232141"/>
            <a:ext cx="35204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Berlin Sans FB" panose="020E0602020502020306" pitchFamily="34" charset="0"/>
              </a:rPr>
              <a:t>In reputation, the average rating of movies from top 5 studios are close to each other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直角三角形 14"/>
          <p:cNvSpPr/>
          <p:nvPr/>
        </p:nvSpPr>
        <p:spPr>
          <a:xfrm rot="16200000" flipH="1">
            <a:off x="9890125" y="-3175"/>
            <a:ext cx="2307590" cy="2307590"/>
          </a:xfrm>
          <a:prstGeom prst="rtTriangle">
            <a:avLst/>
          </a:prstGeom>
          <a:gradFill>
            <a:gsLst>
              <a:gs pos="0">
                <a:srgbClr val="FF870C"/>
              </a:gs>
              <a:gs pos="100000">
                <a:srgbClr val="FFC233"/>
              </a:gs>
            </a:gsLst>
            <a:lin ang="324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9" name="组合 18"/>
          <p:cNvGrpSpPr/>
          <p:nvPr/>
        </p:nvGrpSpPr>
        <p:grpSpPr>
          <a:xfrm>
            <a:off x="224155" y="186055"/>
            <a:ext cx="9665970" cy="4258310"/>
            <a:chOff x="181" y="426"/>
            <a:chExt cx="15222" cy="6706"/>
          </a:xfrm>
        </p:grpSpPr>
        <p:cxnSp>
          <p:nvCxnSpPr>
            <p:cNvPr id="17" name="直接连接符 16"/>
            <p:cNvCxnSpPr/>
            <p:nvPr/>
          </p:nvCxnSpPr>
          <p:spPr>
            <a:xfrm flipH="1">
              <a:off x="181" y="426"/>
              <a:ext cx="15222" cy="15"/>
            </a:xfrm>
            <a:prstGeom prst="line">
              <a:avLst/>
            </a:prstGeom>
            <a:ln w="19050">
              <a:gradFill>
                <a:gsLst>
                  <a:gs pos="0">
                    <a:srgbClr val="FF870C"/>
                  </a:gs>
                  <a:gs pos="100000">
                    <a:srgbClr val="FFC233"/>
                  </a:gs>
                </a:gsLst>
                <a:lin ang="5400000" scaled="1"/>
              </a:gra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>
              <a:off x="191" y="426"/>
              <a:ext cx="0" cy="6706"/>
            </a:xfrm>
            <a:prstGeom prst="line">
              <a:avLst/>
            </a:prstGeom>
            <a:ln w="19050">
              <a:gradFill>
                <a:gsLst>
                  <a:gs pos="0">
                    <a:srgbClr val="FF870C"/>
                  </a:gs>
                  <a:gs pos="100000">
                    <a:srgbClr val="FFC233"/>
                  </a:gs>
                </a:gsLst>
                <a:lin ang="5400000" scaled="1"/>
              </a:gradFill>
              <a:prstDash val="sys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组合 19"/>
          <p:cNvGrpSpPr/>
          <p:nvPr/>
        </p:nvGrpSpPr>
        <p:grpSpPr>
          <a:xfrm flipH="1" flipV="1">
            <a:off x="2307590" y="2413635"/>
            <a:ext cx="9665970" cy="4258310"/>
            <a:chOff x="181" y="426"/>
            <a:chExt cx="15222" cy="6706"/>
          </a:xfrm>
        </p:grpSpPr>
        <p:cxnSp>
          <p:nvCxnSpPr>
            <p:cNvPr id="21" name="直接连接符 20"/>
            <p:cNvCxnSpPr/>
            <p:nvPr/>
          </p:nvCxnSpPr>
          <p:spPr>
            <a:xfrm flipH="1">
              <a:off x="181" y="426"/>
              <a:ext cx="15222" cy="15"/>
            </a:xfrm>
            <a:prstGeom prst="line">
              <a:avLst/>
            </a:prstGeom>
            <a:ln w="19050">
              <a:gradFill>
                <a:gsLst>
                  <a:gs pos="0">
                    <a:srgbClr val="FF870C"/>
                  </a:gs>
                  <a:gs pos="100000">
                    <a:srgbClr val="FFC233"/>
                  </a:gs>
                </a:gsLst>
                <a:lin ang="5400000" scaled="1"/>
              </a:gra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>
              <a:off x="191" y="426"/>
              <a:ext cx="0" cy="6706"/>
            </a:xfrm>
            <a:prstGeom prst="line">
              <a:avLst/>
            </a:prstGeom>
            <a:ln w="19050">
              <a:gradFill>
                <a:gsLst>
                  <a:gs pos="0">
                    <a:srgbClr val="FF870C"/>
                  </a:gs>
                  <a:gs pos="100000">
                    <a:srgbClr val="FFC233"/>
                  </a:gs>
                </a:gsLst>
                <a:lin ang="5400000" scaled="1"/>
              </a:gradFill>
              <a:prstDash val="sys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文本框 24"/>
          <p:cNvSpPr txBox="1"/>
          <p:nvPr/>
        </p:nvSpPr>
        <p:spPr>
          <a:xfrm>
            <a:off x="434975" y="290195"/>
            <a:ext cx="509206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spc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rPr>
              <a:t>Studio</a:t>
            </a:r>
            <a:endParaRPr lang="zh-CN" altLang="en-US" sz="3200" b="1" spc="2000" dirty="0">
              <a:solidFill>
                <a:schemeClr val="tx1">
                  <a:lumMod val="75000"/>
                  <a:lumOff val="25000"/>
                </a:schemeClr>
              </a:solidFill>
              <a:uFillTx/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pic>
        <p:nvPicPr>
          <p:cNvPr id="4102" name="Picture 2" descr="C:\Users\asadal\Desktop\아이콘땀\0013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978" y="1145540"/>
            <a:ext cx="1397000" cy="11588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3" name="图片 4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08103" y="784855"/>
            <a:ext cx="636182" cy="636494"/>
          </a:xfrm>
          <a:prstGeom prst="rect">
            <a:avLst/>
          </a:prstGeom>
        </p:spPr>
      </p:pic>
      <p:grpSp>
        <p:nvGrpSpPr>
          <p:cNvPr id="44" name="Group 4"/>
          <p:cNvGrpSpPr>
            <a:grpSpLocks noChangeAspect="1"/>
          </p:cNvGrpSpPr>
          <p:nvPr/>
        </p:nvGrpSpPr>
        <p:grpSpPr bwMode="auto">
          <a:xfrm>
            <a:off x="8461237" y="812534"/>
            <a:ext cx="619125" cy="619125"/>
            <a:chOff x="3645" y="1321"/>
            <a:chExt cx="390" cy="390"/>
          </a:xfrm>
          <a:solidFill>
            <a:srgbClr val="FFC000"/>
          </a:solidFill>
        </p:grpSpPr>
        <p:sp>
          <p:nvSpPr>
            <p:cNvPr id="45" name="Freeform 5"/>
            <p:cNvSpPr/>
            <p:nvPr/>
          </p:nvSpPr>
          <p:spPr bwMode="auto">
            <a:xfrm>
              <a:off x="3825" y="1321"/>
              <a:ext cx="29" cy="97"/>
            </a:xfrm>
            <a:custGeom>
              <a:avLst/>
              <a:gdLst>
                <a:gd name="T0" fmla="*/ 55 w 110"/>
                <a:gd name="T1" fmla="*/ 0 h 369"/>
                <a:gd name="T2" fmla="*/ 0 w 110"/>
                <a:gd name="T3" fmla="*/ 55 h 369"/>
                <a:gd name="T4" fmla="*/ 0 w 110"/>
                <a:gd name="T5" fmla="*/ 314 h 369"/>
                <a:gd name="T6" fmla="*/ 55 w 110"/>
                <a:gd name="T7" fmla="*/ 369 h 369"/>
                <a:gd name="T8" fmla="*/ 110 w 110"/>
                <a:gd name="T9" fmla="*/ 314 h 369"/>
                <a:gd name="T10" fmla="*/ 110 w 110"/>
                <a:gd name="T11" fmla="*/ 55 h 369"/>
                <a:gd name="T12" fmla="*/ 55 w 110"/>
                <a:gd name="T13" fmla="*/ 0 h 3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" h="369">
                  <a:moveTo>
                    <a:pt x="55" y="0"/>
                  </a:moveTo>
                  <a:cubicBezTo>
                    <a:pt x="25" y="0"/>
                    <a:pt x="0" y="24"/>
                    <a:pt x="0" y="55"/>
                  </a:cubicBezTo>
                  <a:cubicBezTo>
                    <a:pt x="0" y="314"/>
                    <a:pt x="0" y="314"/>
                    <a:pt x="0" y="314"/>
                  </a:cubicBezTo>
                  <a:cubicBezTo>
                    <a:pt x="0" y="344"/>
                    <a:pt x="25" y="369"/>
                    <a:pt x="55" y="369"/>
                  </a:cubicBezTo>
                  <a:cubicBezTo>
                    <a:pt x="86" y="369"/>
                    <a:pt x="110" y="344"/>
                    <a:pt x="110" y="314"/>
                  </a:cubicBezTo>
                  <a:cubicBezTo>
                    <a:pt x="110" y="55"/>
                    <a:pt x="110" y="55"/>
                    <a:pt x="110" y="55"/>
                  </a:cubicBezTo>
                  <a:cubicBezTo>
                    <a:pt x="110" y="24"/>
                    <a:pt x="86" y="0"/>
                    <a:pt x="5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Freeform 6"/>
            <p:cNvSpPr/>
            <p:nvPr/>
          </p:nvSpPr>
          <p:spPr bwMode="auto">
            <a:xfrm>
              <a:off x="3645" y="1502"/>
              <a:ext cx="96" cy="28"/>
            </a:xfrm>
            <a:custGeom>
              <a:avLst/>
              <a:gdLst>
                <a:gd name="T0" fmla="*/ 0 w 369"/>
                <a:gd name="T1" fmla="*/ 55 h 110"/>
                <a:gd name="T2" fmla="*/ 55 w 369"/>
                <a:gd name="T3" fmla="*/ 110 h 110"/>
                <a:gd name="T4" fmla="*/ 314 w 369"/>
                <a:gd name="T5" fmla="*/ 110 h 110"/>
                <a:gd name="T6" fmla="*/ 369 w 369"/>
                <a:gd name="T7" fmla="*/ 55 h 110"/>
                <a:gd name="T8" fmla="*/ 314 w 369"/>
                <a:gd name="T9" fmla="*/ 0 h 110"/>
                <a:gd name="T10" fmla="*/ 55 w 369"/>
                <a:gd name="T11" fmla="*/ 0 h 110"/>
                <a:gd name="T12" fmla="*/ 0 w 369"/>
                <a:gd name="T13" fmla="*/ 55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9" h="110">
                  <a:moveTo>
                    <a:pt x="0" y="55"/>
                  </a:moveTo>
                  <a:cubicBezTo>
                    <a:pt x="0" y="85"/>
                    <a:pt x="25" y="110"/>
                    <a:pt x="55" y="110"/>
                  </a:cubicBezTo>
                  <a:cubicBezTo>
                    <a:pt x="314" y="110"/>
                    <a:pt x="314" y="110"/>
                    <a:pt x="314" y="110"/>
                  </a:cubicBezTo>
                  <a:cubicBezTo>
                    <a:pt x="345" y="110"/>
                    <a:pt x="369" y="85"/>
                    <a:pt x="369" y="55"/>
                  </a:cubicBezTo>
                  <a:cubicBezTo>
                    <a:pt x="369" y="24"/>
                    <a:pt x="345" y="0"/>
                    <a:pt x="314" y="0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25" y="0"/>
                    <a:pt x="0" y="24"/>
                    <a:pt x="0" y="5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7"/>
            <p:cNvSpPr/>
            <p:nvPr/>
          </p:nvSpPr>
          <p:spPr bwMode="auto">
            <a:xfrm>
              <a:off x="3825" y="1614"/>
              <a:ext cx="29" cy="97"/>
            </a:xfrm>
            <a:custGeom>
              <a:avLst/>
              <a:gdLst>
                <a:gd name="T0" fmla="*/ 55 w 110"/>
                <a:gd name="T1" fmla="*/ 369 h 369"/>
                <a:gd name="T2" fmla="*/ 110 w 110"/>
                <a:gd name="T3" fmla="*/ 314 h 369"/>
                <a:gd name="T4" fmla="*/ 110 w 110"/>
                <a:gd name="T5" fmla="*/ 55 h 369"/>
                <a:gd name="T6" fmla="*/ 55 w 110"/>
                <a:gd name="T7" fmla="*/ 0 h 369"/>
                <a:gd name="T8" fmla="*/ 0 w 110"/>
                <a:gd name="T9" fmla="*/ 55 h 369"/>
                <a:gd name="T10" fmla="*/ 0 w 110"/>
                <a:gd name="T11" fmla="*/ 314 h 369"/>
                <a:gd name="T12" fmla="*/ 55 w 110"/>
                <a:gd name="T13" fmla="*/ 369 h 3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" h="369">
                  <a:moveTo>
                    <a:pt x="55" y="369"/>
                  </a:moveTo>
                  <a:cubicBezTo>
                    <a:pt x="86" y="369"/>
                    <a:pt x="110" y="344"/>
                    <a:pt x="110" y="314"/>
                  </a:cubicBezTo>
                  <a:cubicBezTo>
                    <a:pt x="110" y="55"/>
                    <a:pt x="110" y="55"/>
                    <a:pt x="110" y="55"/>
                  </a:cubicBezTo>
                  <a:cubicBezTo>
                    <a:pt x="110" y="24"/>
                    <a:pt x="86" y="0"/>
                    <a:pt x="55" y="0"/>
                  </a:cubicBezTo>
                  <a:cubicBezTo>
                    <a:pt x="25" y="0"/>
                    <a:pt x="0" y="24"/>
                    <a:pt x="0" y="55"/>
                  </a:cubicBezTo>
                  <a:cubicBezTo>
                    <a:pt x="0" y="314"/>
                    <a:pt x="0" y="314"/>
                    <a:pt x="0" y="314"/>
                  </a:cubicBezTo>
                  <a:cubicBezTo>
                    <a:pt x="0" y="344"/>
                    <a:pt x="25" y="369"/>
                    <a:pt x="55" y="3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8"/>
            <p:cNvSpPr/>
            <p:nvPr/>
          </p:nvSpPr>
          <p:spPr bwMode="auto">
            <a:xfrm>
              <a:off x="3938" y="1502"/>
              <a:ext cx="97" cy="28"/>
            </a:xfrm>
            <a:custGeom>
              <a:avLst/>
              <a:gdLst>
                <a:gd name="T0" fmla="*/ 369 w 369"/>
                <a:gd name="T1" fmla="*/ 55 h 110"/>
                <a:gd name="T2" fmla="*/ 314 w 369"/>
                <a:gd name="T3" fmla="*/ 0 h 110"/>
                <a:gd name="T4" fmla="*/ 55 w 369"/>
                <a:gd name="T5" fmla="*/ 0 h 110"/>
                <a:gd name="T6" fmla="*/ 0 w 369"/>
                <a:gd name="T7" fmla="*/ 55 h 110"/>
                <a:gd name="T8" fmla="*/ 55 w 369"/>
                <a:gd name="T9" fmla="*/ 110 h 110"/>
                <a:gd name="T10" fmla="*/ 314 w 369"/>
                <a:gd name="T11" fmla="*/ 110 h 110"/>
                <a:gd name="T12" fmla="*/ 369 w 369"/>
                <a:gd name="T13" fmla="*/ 55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9" h="110">
                  <a:moveTo>
                    <a:pt x="369" y="55"/>
                  </a:moveTo>
                  <a:cubicBezTo>
                    <a:pt x="369" y="24"/>
                    <a:pt x="345" y="0"/>
                    <a:pt x="314" y="0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25" y="0"/>
                    <a:pt x="0" y="24"/>
                    <a:pt x="0" y="55"/>
                  </a:cubicBezTo>
                  <a:cubicBezTo>
                    <a:pt x="0" y="85"/>
                    <a:pt x="25" y="110"/>
                    <a:pt x="55" y="110"/>
                  </a:cubicBezTo>
                  <a:cubicBezTo>
                    <a:pt x="314" y="110"/>
                    <a:pt x="314" y="110"/>
                    <a:pt x="314" y="110"/>
                  </a:cubicBezTo>
                  <a:cubicBezTo>
                    <a:pt x="345" y="110"/>
                    <a:pt x="369" y="85"/>
                    <a:pt x="369" y="5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35" name="直角三角形 34"/>
          <p:cNvSpPr/>
          <p:nvPr/>
        </p:nvSpPr>
        <p:spPr>
          <a:xfrm rot="5400000" flipH="1">
            <a:off x="0" y="4550410"/>
            <a:ext cx="2307590" cy="2307590"/>
          </a:xfrm>
          <a:prstGeom prst="rtTriangle">
            <a:avLst/>
          </a:prstGeom>
          <a:gradFill>
            <a:gsLst>
              <a:gs pos="0">
                <a:srgbClr val="FF870C"/>
              </a:gs>
              <a:gs pos="100000">
                <a:srgbClr val="FFC233"/>
              </a:gs>
            </a:gsLst>
            <a:lin ang="324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F685CC-EBCE-449F-9DDD-1D23735CC9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65775" y="2615565"/>
            <a:ext cx="4429175" cy="26180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29C7019-4E2E-4BA8-98B4-8E3F5F9E9B2E}"/>
              </a:ext>
            </a:extLst>
          </p:cNvPr>
          <p:cNvSpPr txBox="1"/>
          <p:nvPr/>
        </p:nvSpPr>
        <p:spPr>
          <a:xfrm>
            <a:off x="7486198" y="2810374"/>
            <a:ext cx="352045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Berlin Sans FB" panose="020E0602020502020306" pitchFamily="34" charset="0"/>
              </a:rPr>
              <a:t>Though P/DW and Sony are both top 5 studios in profit per movie, invest in P/DW is likely to receive much better return than invest in Sony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5386E99-72BD-44C2-BED6-BA68842029B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251" y="2096594"/>
            <a:ext cx="5905424" cy="400416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44459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直角三角形 13"/>
          <p:cNvSpPr/>
          <p:nvPr/>
        </p:nvSpPr>
        <p:spPr>
          <a:xfrm>
            <a:off x="0" y="4549140"/>
            <a:ext cx="2307590" cy="2307590"/>
          </a:xfrm>
          <a:prstGeom prst="rtTriangle">
            <a:avLst/>
          </a:prstGeom>
          <a:gradFill>
            <a:gsLst>
              <a:gs pos="0">
                <a:srgbClr val="FF870C"/>
              </a:gs>
              <a:gs pos="100000">
                <a:srgbClr val="FFC233"/>
              </a:gs>
            </a:gsLst>
            <a:lin ang="324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直角三角形 14"/>
          <p:cNvSpPr/>
          <p:nvPr/>
        </p:nvSpPr>
        <p:spPr>
          <a:xfrm rot="16200000" flipH="1">
            <a:off x="9890125" y="-3175"/>
            <a:ext cx="2307590" cy="2307590"/>
          </a:xfrm>
          <a:prstGeom prst="rtTriangle">
            <a:avLst/>
          </a:prstGeom>
          <a:gradFill>
            <a:gsLst>
              <a:gs pos="0">
                <a:srgbClr val="FF870C"/>
              </a:gs>
              <a:gs pos="100000">
                <a:srgbClr val="FFC233"/>
              </a:gs>
            </a:gsLst>
            <a:lin ang="324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9" name="组合 18"/>
          <p:cNvGrpSpPr/>
          <p:nvPr/>
        </p:nvGrpSpPr>
        <p:grpSpPr>
          <a:xfrm>
            <a:off x="224155" y="186055"/>
            <a:ext cx="9665970" cy="4258310"/>
            <a:chOff x="181" y="426"/>
            <a:chExt cx="15222" cy="6706"/>
          </a:xfrm>
        </p:grpSpPr>
        <p:cxnSp>
          <p:nvCxnSpPr>
            <p:cNvPr id="17" name="直接连接符 16"/>
            <p:cNvCxnSpPr/>
            <p:nvPr/>
          </p:nvCxnSpPr>
          <p:spPr>
            <a:xfrm flipH="1">
              <a:off x="181" y="426"/>
              <a:ext cx="15222" cy="15"/>
            </a:xfrm>
            <a:prstGeom prst="line">
              <a:avLst/>
            </a:prstGeom>
            <a:ln w="19050">
              <a:gradFill>
                <a:gsLst>
                  <a:gs pos="0">
                    <a:srgbClr val="FF870C"/>
                  </a:gs>
                  <a:gs pos="100000">
                    <a:srgbClr val="FFC233"/>
                  </a:gs>
                </a:gsLst>
                <a:lin ang="5400000" scaled="1"/>
              </a:gra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>
              <a:off x="191" y="426"/>
              <a:ext cx="0" cy="6706"/>
            </a:xfrm>
            <a:prstGeom prst="line">
              <a:avLst/>
            </a:prstGeom>
            <a:ln w="19050">
              <a:gradFill>
                <a:gsLst>
                  <a:gs pos="0">
                    <a:srgbClr val="FF870C"/>
                  </a:gs>
                  <a:gs pos="100000">
                    <a:srgbClr val="FFC233"/>
                  </a:gs>
                </a:gsLst>
                <a:lin ang="5400000" scaled="1"/>
              </a:gradFill>
              <a:prstDash val="sys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组合 19"/>
          <p:cNvGrpSpPr/>
          <p:nvPr/>
        </p:nvGrpSpPr>
        <p:grpSpPr>
          <a:xfrm flipH="1" flipV="1">
            <a:off x="2307590" y="2413635"/>
            <a:ext cx="9665970" cy="4258310"/>
            <a:chOff x="181" y="426"/>
            <a:chExt cx="15222" cy="6706"/>
          </a:xfrm>
        </p:grpSpPr>
        <p:cxnSp>
          <p:nvCxnSpPr>
            <p:cNvPr id="21" name="直接连接符 20"/>
            <p:cNvCxnSpPr/>
            <p:nvPr/>
          </p:nvCxnSpPr>
          <p:spPr>
            <a:xfrm flipH="1">
              <a:off x="181" y="426"/>
              <a:ext cx="15222" cy="15"/>
            </a:xfrm>
            <a:prstGeom prst="line">
              <a:avLst/>
            </a:prstGeom>
            <a:ln w="19050">
              <a:gradFill>
                <a:gsLst>
                  <a:gs pos="0">
                    <a:srgbClr val="FF870C"/>
                  </a:gs>
                  <a:gs pos="100000">
                    <a:srgbClr val="FFC233"/>
                  </a:gs>
                </a:gsLst>
                <a:lin ang="5400000" scaled="1"/>
              </a:gra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>
              <a:off x="191" y="426"/>
              <a:ext cx="0" cy="6706"/>
            </a:xfrm>
            <a:prstGeom prst="line">
              <a:avLst/>
            </a:prstGeom>
            <a:ln w="19050">
              <a:gradFill>
                <a:gsLst>
                  <a:gs pos="0">
                    <a:srgbClr val="FF870C"/>
                  </a:gs>
                  <a:gs pos="100000">
                    <a:srgbClr val="FFC233"/>
                  </a:gs>
                </a:gsLst>
                <a:lin ang="5400000" scaled="1"/>
              </a:gradFill>
              <a:prstDash val="sys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文本框 24"/>
          <p:cNvSpPr txBox="1"/>
          <p:nvPr/>
        </p:nvSpPr>
        <p:spPr>
          <a:xfrm>
            <a:off x="335915" y="280035"/>
            <a:ext cx="73475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spc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rPr>
              <a:t>Conclusion</a:t>
            </a:r>
            <a:endParaRPr lang="zh-CN" altLang="en-US" sz="3200" b="1" spc="2000" dirty="0">
              <a:solidFill>
                <a:schemeClr val="tx1">
                  <a:lumMod val="75000"/>
                  <a:lumOff val="25000"/>
                </a:schemeClr>
              </a:solidFill>
              <a:uFillTx/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2232025" y="2521585"/>
            <a:ext cx="1896110" cy="1924050"/>
            <a:chOff x="8468" y="3694"/>
            <a:chExt cx="3305" cy="3354"/>
          </a:xfrm>
        </p:grpSpPr>
        <p:sp>
          <p:nvSpPr>
            <p:cNvPr id="61" name="AutoShape 61"/>
            <p:cNvSpPr>
              <a:spLocks noChangeAspect="1" noChangeArrowheads="1" noTextEdit="1"/>
            </p:cNvSpPr>
            <p:nvPr/>
          </p:nvSpPr>
          <p:spPr bwMode="auto">
            <a:xfrm rot="766448">
              <a:off x="8468" y="3732"/>
              <a:ext cx="3182" cy="31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8568" tIns="34285" rIns="68568" bIns="34285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62" name="Freeform 63"/>
            <p:cNvSpPr/>
            <p:nvPr/>
          </p:nvSpPr>
          <p:spPr bwMode="auto">
            <a:xfrm rot="766448">
              <a:off x="9141" y="3694"/>
              <a:ext cx="1787" cy="917"/>
            </a:xfrm>
            <a:custGeom>
              <a:avLst/>
              <a:gdLst>
                <a:gd name="T0" fmla="*/ 2147483646 w 1198"/>
                <a:gd name="T1" fmla="*/ 2147483646 h 615"/>
                <a:gd name="T2" fmla="*/ 2147483646 w 1198"/>
                <a:gd name="T3" fmla="*/ 2147483646 h 615"/>
                <a:gd name="T4" fmla="*/ 2147483646 w 1198"/>
                <a:gd name="T5" fmla="*/ 2147483646 h 615"/>
                <a:gd name="T6" fmla="*/ 2147483646 w 1198"/>
                <a:gd name="T7" fmla="*/ 2147483646 h 615"/>
                <a:gd name="T8" fmla="*/ 2147483646 w 1198"/>
                <a:gd name="T9" fmla="*/ 2147483646 h 615"/>
                <a:gd name="T10" fmla="*/ 2147483646 w 1198"/>
                <a:gd name="T11" fmla="*/ 2147483646 h 615"/>
                <a:gd name="T12" fmla="*/ 2147483646 w 1198"/>
                <a:gd name="T13" fmla="*/ 2147483646 h 615"/>
                <a:gd name="T14" fmla="*/ 2147483646 w 1198"/>
                <a:gd name="T15" fmla="*/ 2147483646 h 615"/>
                <a:gd name="T16" fmla="*/ 2147483646 w 1198"/>
                <a:gd name="T17" fmla="*/ 2147483646 h 615"/>
                <a:gd name="T18" fmla="*/ 2147483646 w 1198"/>
                <a:gd name="T19" fmla="*/ 2147483646 h 615"/>
                <a:gd name="T20" fmla="*/ 2147483646 w 1198"/>
                <a:gd name="T21" fmla="*/ 2147483646 h 615"/>
                <a:gd name="T22" fmla="*/ 2147483646 w 1198"/>
                <a:gd name="T23" fmla="*/ 2147483646 h 615"/>
                <a:gd name="T24" fmla="*/ 2147483646 w 1198"/>
                <a:gd name="T25" fmla="*/ 2147483646 h 615"/>
                <a:gd name="T26" fmla="*/ 2147483646 w 1198"/>
                <a:gd name="T27" fmla="*/ 2147483646 h 615"/>
                <a:gd name="T28" fmla="*/ 2147483646 w 1198"/>
                <a:gd name="T29" fmla="*/ 2147483646 h 615"/>
                <a:gd name="T30" fmla="*/ 0 w 1198"/>
                <a:gd name="T31" fmla="*/ 2147483646 h 615"/>
                <a:gd name="T32" fmla="*/ 2147483646 w 1198"/>
                <a:gd name="T33" fmla="*/ 2147483646 h 615"/>
                <a:gd name="T34" fmla="*/ 2147483646 w 1198"/>
                <a:gd name="T35" fmla="*/ 2147483646 h 615"/>
                <a:gd name="T36" fmla="*/ 2147483646 w 1198"/>
                <a:gd name="T37" fmla="*/ 2147483646 h 615"/>
                <a:gd name="T38" fmla="*/ 2147483646 w 1198"/>
                <a:gd name="T39" fmla="*/ 2147483646 h 615"/>
                <a:gd name="T40" fmla="*/ 2147483646 w 1198"/>
                <a:gd name="T41" fmla="*/ 2147483646 h 615"/>
                <a:gd name="T42" fmla="*/ 2147483646 w 1198"/>
                <a:gd name="T43" fmla="*/ 2147483646 h 615"/>
                <a:gd name="T44" fmla="*/ 2147483646 w 1198"/>
                <a:gd name="T45" fmla="*/ 2147483646 h 615"/>
                <a:gd name="T46" fmla="*/ 2147483646 w 1198"/>
                <a:gd name="T47" fmla="*/ 2147483646 h 615"/>
                <a:gd name="T48" fmla="*/ 2147483646 w 1198"/>
                <a:gd name="T49" fmla="*/ 2147483646 h 615"/>
                <a:gd name="T50" fmla="*/ 2147483646 w 1198"/>
                <a:gd name="T51" fmla="*/ 2147483646 h 615"/>
                <a:gd name="T52" fmla="*/ 2147483646 w 1198"/>
                <a:gd name="T53" fmla="*/ 2147483646 h 615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0" t="0" r="r" b="b"/>
              <a:pathLst>
                <a:path w="1198" h="615">
                  <a:moveTo>
                    <a:pt x="743" y="506"/>
                  </a:moveTo>
                  <a:cubicBezTo>
                    <a:pt x="762" y="495"/>
                    <a:pt x="777" y="491"/>
                    <a:pt x="789" y="491"/>
                  </a:cubicBezTo>
                  <a:cubicBezTo>
                    <a:pt x="775" y="476"/>
                    <a:pt x="760" y="460"/>
                    <a:pt x="748" y="443"/>
                  </a:cubicBezTo>
                  <a:cubicBezTo>
                    <a:pt x="735" y="425"/>
                    <a:pt x="723" y="405"/>
                    <a:pt x="711" y="386"/>
                  </a:cubicBezTo>
                  <a:cubicBezTo>
                    <a:pt x="686" y="344"/>
                    <a:pt x="663" y="302"/>
                    <a:pt x="640" y="259"/>
                  </a:cubicBezTo>
                  <a:cubicBezTo>
                    <a:pt x="617" y="215"/>
                    <a:pt x="594" y="171"/>
                    <a:pt x="572" y="127"/>
                  </a:cubicBezTo>
                  <a:cubicBezTo>
                    <a:pt x="670" y="105"/>
                    <a:pt x="772" y="99"/>
                    <a:pt x="873" y="108"/>
                  </a:cubicBezTo>
                  <a:cubicBezTo>
                    <a:pt x="970" y="116"/>
                    <a:pt x="1067" y="137"/>
                    <a:pt x="1158" y="172"/>
                  </a:cubicBezTo>
                  <a:cubicBezTo>
                    <a:pt x="1159" y="170"/>
                    <a:pt x="1159" y="170"/>
                    <a:pt x="1159" y="170"/>
                  </a:cubicBezTo>
                  <a:cubicBezTo>
                    <a:pt x="1160" y="171"/>
                    <a:pt x="1161" y="171"/>
                    <a:pt x="1162" y="172"/>
                  </a:cubicBezTo>
                  <a:cubicBezTo>
                    <a:pt x="1198" y="78"/>
                    <a:pt x="1198" y="78"/>
                    <a:pt x="1198" y="78"/>
                  </a:cubicBezTo>
                  <a:cubicBezTo>
                    <a:pt x="1107" y="43"/>
                    <a:pt x="1011" y="22"/>
                    <a:pt x="914" y="11"/>
                  </a:cubicBezTo>
                  <a:cubicBezTo>
                    <a:pt x="814" y="0"/>
                    <a:pt x="712" y="2"/>
                    <a:pt x="612" y="18"/>
                  </a:cubicBezTo>
                  <a:cubicBezTo>
                    <a:pt x="520" y="33"/>
                    <a:pt x="430" y="60"/>
                    <a:pt x="345" y="99"/>
                  </a:cubicBezTo>
                  <a:cubicBezTo>
                    <a:pt x="264" y="136"/>
                    <a:pt x="188" y="184"/>
                    <a:pt x="118" y="239"/>
                  </a:cubicBezTo>
                  <a:cubicBezTo>
                    <a:pt x="77" y="271"/>
                    <a:pt x="36" y="305"/>
                    <a:pt x="0" y="342"/>
                  </a:cubicBezTo>
                  <a:cubicBezTo>
                    <a:pt x="69" y="410"/>
                    <a:pt x="69" y="410"/>
                    <a:pt x="69" y="410"/>
                  </a:cubicBezTo>
                  <a:cubicBezTo>
                    <a:pt x="71" y="412"/>
                    <a:pt x="71" y="412"/>
                    <a:pt x="71" y="412"/>
                  </a:cubicBezTo>
                  <a:cubicBezTo>
                    <a:pt x="100" y="382"/>
                    <a:pt x="133" y="355"/>
                    <a:pt x="165" y="329"/>
                  </a:cubicBezTo>
                  <a:cubicBezTo>
                    <a:pt x="199" y="302"/>
                    <a:pt x="234" y="276"/>
                    <a:pt x="271" y="253"/>
                  </a:cubicBezTo>
                  <a:cubicBezTo>
                    <a:pt x="297" y="236"/>
                    <a:pt x="324" y="220"/>
                    <a:pt x="352" y="206"/>
                  </a:cubicBezTo>
                  <a:cubicBezTo>
                    <a:pt x="402" y="288"/>
                    <a:pt x="453" y="369"/>
                    <a:pt x="506" y="448"/>
                  </a:cubicBezTo>
                  <a:cubicBezTo>
                    <a:pt x="529" y="483"/>
                    <a:pt x="551" y="518"/>
                    <a:pt x="578" y="551"/>
                  </a:cubicBezTo>
                  <a:cubicBezTo>
                    <a:pt x="578" y="551"/>
                    <a:pt x="578" y="551"/>
                    <a:pt x="578" y="551"/>
                  </a:cubicBezTo>
                  <a:cubicBezTo>
                    <a:pt x="596" y="574"/>
                    <a:pt x="618" y="595"/>
                    <a:pt x="639" y="615"/>
                  </a:cubicBezTo>
                  <a:cubicBezTo>
                    <a:pt x="658" y="555"/>
                    <a:pt x="715" y="521"/>
                    <a:pt x="743" y="506"/>
                  </a:cubicBezTo>
                  <a:cubicBezTo>
                    <a:pt x="762" y="495"/>
                    <a:pt x="715" y="521"/>
                    <a:pt x="743" y="506"/>
                  </a:cubicBezTo>
                  <a:close/>
                </a:path>
              </a:pathLst>
            </a:custGeom>
            <a:solidFill>
              <a:srgbClr val="FFC233">
                <a:alpha val="80000"/>
              </a:srgbClr>
            </a:solidFill>
            <a:ln>
              <a:noFill/>
            </a:ln>
          </p:spPr>
          <p:txBody>
            <a:bodyPr lIns="68568" tIns="34285" rIns="68568" bIns="34285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63" name="Freeform 64"/>
            <p:cNvSpPr/>
            <p:nvPr/>
          </p:nvSpPr>
          <p:spPr bwMode="auto">
            <a:xfrm rot="766448">
              <a:off x="10223" y="4958"/>
              <a:ext cx="754" cy="731"/>
            </a:xfrm>
            <a:custGeom>
              <a:avLst/>
              <a:gdLst>
                <a:gd name="T0" fmla="*/ 2147483646 w 505"/>
                <a:gd name="T1" fmla="*/ 2147483646 h 490"/>
                <a:gd name="T2" fmla="*/ 2147483646 w 505"/>
                <a:gd name="T3" fmla="*/ 2147483646 h 490"/>
                <a:gd name="T4" fmla="*/ 2147483646 w 505"/>
                <a:gd name="T5" fmla="*/ 2147483646 h 490"/>
                <a:gd name="T6" fmla="*/ 0 w 505"/>
                <a:gd name="T7" fmla="*/ 2147483646 h 490"/>
                <a:gd name="T8" fmla="*/ 2147483646 w 505"/>
                <a:gd name="T9" fmla="*/ 2147483646 h 490"/>
                <a:gd name="T10" fmla="*/ 2147483646 w 505"/>
                <a:gd name="T11" fmla="*/ 2147483646 h 490"/>
                <a:gd name="T12" fmla="*/ 2147483646 w 505"/>
                <a:gd name="T13" fmla="*/ 2147483646 h 490"/>
                <a:gd name="T14" fmla="*/ 2147483646 w 505"/>
                <a:gd name="T15" fmla="*/ 2147483646 h 490"/>
                <a:gd name="T16" fmla="*/ 2147483646 w 505"/>
                <a:gd name="T17" fmla="*/ 2147483646 h 490"/>
                <a:gd name="T18" fmla="*/ 2147483646 w 505"/>
                <a:gd name="T19" fmla="*/ 2147483646 h 490"/>
                <a:gd name="T20" fmla="*/ 2147483646 w 505"/>
                <a:gd name="T21" fmla="*/ 2147483646 h 490"/>
                <a:gd name="T22" fmla="*/ 2147483646 w 505"/>
                <a:gd name="T23" fmla="*/ 2147483646 h 490"/>
                <a:gd name="T24" fmla="*/ 2147483646 w 505"/>
                <a:gd name="T25" fmla="*/ 2147483646 h 490"/>
                <a:gd name="T26" fmla="*/ 2147483646 w 505"/>
                <a:gd name="T27" fmla="*/ 2147483646 h 490"/>
                <a:gd name="T28" fmla="*/ 2147483646 w 505"/>
                <a:gd name="T29" fmla="*/ 2147483646 h 490"/>
                <a:gd name="T30" fmla="*/ 2147483646 w 505"/>
                <a:gd name="T31" fmla="*/ 2147483646 h 490"/>
                <a:gd name="T32" fmla="*/ 2147483646 w 505"/>
                <a:gd name="T33" fmla="*/ 2147483646 h 490"/>
                <a:gd name="T34" fmla="*/ 2147483646 w 505"/>
                <a:gd name="T35" fmla="*/ 2147483646 h 490"/>
                <a:gd name="T36" fmla="*/ 2147483646 w 505"/>
                <a:gd name="T37" fmla="*/ 2147483646 h 490"/>
                <a:gd name="T38" fmla="*/ 2147483646 w 505"/>
                <a:gd name="T39" fmla="*/ 2147483646 h 490"/>
                <a:gd name="T40" fmla="*/ 2147483646 w 505"/>
                <a:gd name="T41" fmla="*/ 2147483646 h 490"/>
                <a:gd name="T42" fmla="*/ 2147483646 w 505"/>
                <a:gd name="T43" fmla="*/ 2147483646 h 490"/>
                <a:gd name="T44" fmla="*/ 2147483646 w 505"/>
                <a:gd name="T45" fmla="*/ 2147483646 h 490"/>
                <a:gd name="T46" fmla="*/ 2147483646 w 505"/>
                <a:gd name="T47" fmla="*/ 2147483646 h 490"/>
                <a:gd name="T48" fmla="*/ 2147483646 w 505"/>
                <a:gd name="T49" fmla="*/ 2147483646 h 490"/>
                <a:gd name="T50" fmla="*/ 2147483646 w 505"/>
                <a:gd name="T51" fmla="*/ 2147483646 h 490"/>
                <a:gd name="T52" fmla="*/ 2147483646 w 505"/>
                <a:gd name="T53" fmla="*/ 2147483646 h 490"/>
                <a:gd name="T54" fmla="*/ 2147483646 w 505"/>
                <a:gd name="T55" fmla="*/ 2147483646 h 490"/>
                <a:gd name="T56" fmla="*/ 2147483646 w 505"/>
                <a:gd name="T57" fmla="*/ 2147483646 h 490"/>
                <a:gd name="T58" fmla="*/ 2147483646 w 505"/>
                <a:gd name="T59" fmla="*/ 2147483646 h 490"/>
                <a:gd name="T60" fmla="*/ 2147483646 w 505"/>
                <a:gd name="T61" fmla="*/ 2147483646 h 490"/>
                <a:gd name="T62" fmla="*/ 2147483646 w 505"/>
                <a:gd name="T63" fmla="*/ 2147483646 h 490"/>
                <a:gd name="T64" fmla="*/ 2147483646 w 505"/>
                <a:gd name="T65" fmla="*/ 2147483646 h 490"/>
                <a:gd name="T66" fmla="*/ 2147483646 w 505"/>
                <a:gd name="T67" fmla="*/ 0 h 490"/>
                <a:gd name="T68" fmla="*/ 2147483646 w 505"/>
                <a:gd name="T69" fmla="*/ 2147483646 h 490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505" h="490">
                  <a:moveTo>
                    <a:pt x="144" y="37"/>
                  </a:moveTo>
                  <a:cubicBezTo>
                    <a:pt x="74" y="68"/>
                    <a:pt x="74" y="68"/>
                    <a:pt x="74" y="68"/>
                  </a:cubicBezTo>
                  <a:cubicBezTo>
                    <a:pt x="30" y="87"/>
                    <a:pt x="30" y="87"/>
                    <a:pt x="30" y="87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34" y="131"/>
                    <a:pt x="69" y="161"/>
                    <a:pt x="103" y="191"/>
                  </a:cubicBezTo>
                  <a:cubicBezTo>
                    <a:pt x="81" y="238"/>
                    <a:pt x="88" y="299"/>
                    <a:pt x="129" y="336"/>
                  </a:cubicBezTo>
                  <a:cubicBezTo>
                    <a:pt x="149" y="355"/>
                    <a:pt x="149" y="355"/>
                    <a:pt x="149" y="355"/>
                  </a:cubicBezTo>
                  <a:cubicBezTo>
                    <a:pt x="188" y="391"/>
                    <a:pt x="188" y="391"/>
                    <a:pt x="188" y="391"/>
                  </a:cubicBezTo>
                  <a:cubicBezTo>
                    <a:pt x="223" y="423"/>
                    <a:pt x="223" y="423"/>
                    <a:pt x="223" y="423"/>
                  </a:cubicBezTo>
                  <a:cubicBezTo>
                    <a:pt x="279" y="475"/>
                    <a:pt x="279" y="475"/>
                    <a:pt x="279" y="475"/>
                  </a:cubicBezTo>
                  <a:cubicBezTo>
                    <a:pt x="294" y="489"/>
                    <a:pt x="319" y="490"/>
                    <a:pt x="336" y="482"/>
                  </a:cubicBezTo>
                  <a:cubicBezTo>
                    <a:pt x="344" y="478"/>
                    <a:pt x="350" y="473"/>
                    <a:pt x="352" y="465"/>
                  </a:cubicBezTo>
                  <a:cubicBezTo>
                    <a:pt x="354" y="457"/>
                    <a:pt x="353" y="449"/>
                    <a:pt x="354" y="441"/>
                  </a:cubicBezTo>
                  <a:cubicBezTo>
                    <a:pt x="354" y="435"/>
                    <a:pt x="355" y="431"/>
                    <a:pt x="361" y="429"/>
                  </a:cubicBezTo>
                  <a:cubicBezTo>
                    <a:pt x="368" y="426"/>
                    <a:pt x="375" y="425"/>
                    <a:pt x="383" y="422"/>
                  </a:cubicBezTo>
                  <a:cubicBezTo>
                    <a:pt x="391" y="419"/>
                    <a:pt x="400" y="413"/>
                    <a:pt x="403" y="404"/>
                  </a:cubicBezTo>
                  <a:cubicBezTo>
                    <a:pt x="406" y="396"/>
                    <a:pt x="404" y="387"/>
                    <a:pt x="404" y="379"/>
                  </a:cubicBezTo>
                  <a:cubicBezTo>
                    <a:pt x="406" y="359"/>
                    <a:pt x="428" y="363"/>
                    <a:pt x="442" y="357"/>
                  </a:cubicBezTo>
                  <a:cubicBezTo>
                    <a:pt x="450" y="353"/>
                    <a:pt x="454" y="347"/>
                    <a:pt x="456" y="339"/>
                  </a:cubicBezTo>
                  <a:cubicBezTo>
                    <a:pt x="458" y="331"/>
                    <a:pt x="457" y="323"/>
                    <a:pt x="457" y="315"/>
                  </a:cubicBezTo>
                  <a:cubicBezTo>
                    <a:pt x="458" y="310"/>
                    <a:pt x="457" y="303"/>
                    <a:pt x="462" y="300"/>
                  </a:cubicBezTo>
                  <a:cubicBezTo>
                    <a:pt x="467" y="296"/>
                    <a:pt x="474" y="297"/>
                    <a:pt x="480" y="295"/>
                  </a:cubicBezTo>
                  <a:cubicBezTo>
                    <a:pt x="498" y="287"/>
                    <a:pt x="505" y="268"/>
                    <a:pt x="500" y="249"/>
                  </a:cubicBezTo>
                  <a:cubicBezTo>
                    <a:pt x="498" y="239"/>
                    <a:pt x="492" y="228"/>
                    <a:pt x="484" y="221"/>
                  </a:cubicBezTo>
                  <a:cubicBezTo>
                    <a:pt x="448" y="187"/>
                    <a:pt x="448" y="187"/>
                    <a:pt x="448" y="187"/>
                  </a:cubicBezTo>
                  <a:cubicBezTo>
                    <a:pt x="466" y="185"/>
                    <a:pt x="463" y="164"/>
                    <a:pt x="458" y="152"/>
                  </a:cubicBezTo>
                  <a:cubicBezTo>
                    <a:pt x="451" y="136"/>
                    <a:pt x="440" y="122"/>
                    <a:pt x="428" y="110"/>
                  </a:cubicBezTo>
                  <a:cubicBezTo>
                    <a:pt x="402" y="82"/>
                    <a:pt x="369" y="62"/>
                    <a:pt x="333" y="52"/>
                  </a:cubicBezTo>
                  <a:cubicBezTo>
                    <a:pt x="323" y="49"/>
                    <a:pt x="313" y="47"/>
                    <a:pt x="303" y="46"/>
                  </a:cubicBezTo>
                  <a:cubicBezTo>
                    <a:pt x="303" y="46"/>
                    <a:pt x="303" y="45"/>
                    <a:pt x="303" y="45"/>
                  </a:cubicBezTo>
                  <a:cubicBezTo>
                    <a:pt x="282" y="44"/>
                    <a:pt x="259" y="47"/>
                    <a:pt x="237" y="56"/>
                  </a:cubicBezTo>
                  <a:cubicBezTo>
                    <a:pt x="237" y="56"/>
                    <a:pt x="232" y="53"/>
                    <a:pt x="225" y="46"/>
                  </a:cubicBezTo>
                  <a:cubicBezTo>
                    <a:pt x="225" y="46"/>
                    <a:pt x="225" y="46"/>
                    <a:pt x="225" y="46"/>
                  </a:cubicBezTo>
                  <a:cubicBezTo>
                    <a:pt x="213" y="36"/>
                    <a:pt x="195" y="20"/>
                    <a:pt x="172" y="0"/>
                  </a:cubicBezTo>
                  <a:cubicBezTo>
                    <a:pt x="168" y="16"/>
                    <a:pt x="158" y="31"/>
                    <a:pt x="144" y="37"/>
                  </a:cubicBezTo>
                  <a:close/>
                </a:path>
              </a:pathLst>
            </a:custGeom>
            <a:solidFill>
              <a:srgbClr val="FFC233">
                <a:alpha val="80000"/>
              </a:srgbClr>
            </a:solidFill>
            <a:ln>
              <a:noFill/>
            </a:ln>
          </p:spPr>
          <p:txBody>
            <a:bodyPr lIns="68568" tIns="34285" rIns="68568" bIns="34285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64" name="Freeform 65"/>
            <p:cNvSpPr/>
            <p:nvPr/>
          </p:nvSpPr>
          <p:spPr bwMode="auto">
            <a:xfrm rot="766448">
              <a:off x="8509" y="4101"/>
              <a:ext cx="872" cy="1766"/>
            </a:xfrm>
            <a:custGeom>
              <a:avLst/>
              <a:gdLst>
                <a:gd name="T0" fmla="*/ 2147483646 w 585"/>
                <a:gd name="T1" fmla="*/ 2147483646 h 1183"/>
                <a:gd name="T2" fmla="*/ 2147483646 w 585"/>
                <a:gd name="T3" fmla="*/ 2147483646 h 1183"/>
                <a:gd name="T4" fmla="*/ 2147483646 w 585"/>
                <a:gd name="T5" fmla="*/ 2147483646 h 1183"/>
                <a:gd name="T6" fmla="*/ 2147483646 w 585"/>
                <a:gd name="T7" fmla="*/ 2147483646 h 1183"/>
                <a:gd name="T8" fmla="*/ 2147483646 w 585"/>
                <a:gd name="T9" fmla="*/ 2147483646 h 1183"/>
                <a:gd name="T10" fmla="*/ 2147483646 w 585"/>
                <a:gd name="T11" fmla="*/ 2147483646 h 1183"/>
                <a:gd name="T12" fmla="*/ 2147483646 w 585"/>
                <a:gd name="T13" fmla="*/ 2147483646 h 1183"/>
                <a:gd name="T14" fmla="*/ 2147483646 w 585"/>
                <a:gd name="T15" fmla="*/ 0 h 1183"/>
                <a:gd name="T16" fmla="*/ 2147483646 w 585"/>
                <a:gd name="T17" fmla="*/ 2147483646 h 1183"/>
                <a:gd name="T18" fmla="*/ 2147483646 w 585"/>
                <a:gd name="T19" fmla="*/ 2147483646 h 1183"/>
                <a:gd name="T20" fmla="*/ 2147483646 w 585"/>
                <a:gd name="T21" fmla="*/ 2147483646 h 1183"/>
                <a:gd name="T22" fmla="*/ 2147483646 w 585"/>
                <a:gd name="T23" fmla="*/ 2147483646 h 1183"/>
                <a:gd name="T24" fmla="*/ 2147483646 w 585"/>
                <a:gd name="T25" fmla="*/ 2147483646 h 1183"/>
                <a:gd name="T26" fmla="*/ 2147483646 w 585"/>
                <a:gd name="T27" fmla="*/ 2147483646 h 1183"/>
                <a:gd name="T28" fmla="*/ 2147483646 w 585"/>
                <a:gd name="T29" fmla="*/ 2147483646 h 1183"/>
                <a:gd name="T30" fmla="*/ 2147483646 w 585"/>
                <a:gd name="T31" fmla="*/ 2147483646 h 1183"/>
                <a:gd name="T32" fmla="*/ 2147483646 w 585"/>
                <a:gd name="T33" fmla="*/ 2147483646 h 1183"/>
                <a:gd name="T34" fmla="*/ 2147483646 w 585"/>
                <a:gd name="T35" fmla="*/ 2147483646 h 1183"/>
                <a:gd name="T36" fmla="*/ 2147483646 w 585"/>
                <a:gd name="T37" fmla="*/ 2147483646 h 1183"/>
                <a:gd name="T38" fmla="*/ 2147483646 w 585"/>
                <a:gd name="T39" fmla="*/ 2147483646 h 1183"/>
                <a:gd name="T40" fmla="*/ 2147483646 w 585"/>
                <a:gd name="T41" fmla="*/ 2147483646 h 1183"/>
                <a:gd name="T42" fmla="*/ 2147483646 w 585"/>
                <a:gd name="T43" fmla="*/ 2147483646 h 1183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585" h="1183">
                  <a:moveTo>
                    <a:pt x="531" y="460"/>
                  </a:moveTo>
                  <a:cubicBezTo>
                    <a:pt x="528" y="434"/>
                    <a:pt x="529" y="416"/>
                    <a:pt x="533" y="404"/>
                  </a:cubicBezTo>
                  <a:cubicBezTo>
                    <a:pt x="498" y="418"/>
                    <a:pt x="463" y="432"/>
                    <a:pt x="426" y="439"/>
                  </a:cubicBezTo>
                  <a:cubicBezTo>
                    <a:pt x="389" y="446"/>
                    <a:pt x="353" y="450"/>
                    <a:pt x="316" y="454"/>
                  </a:cubicBezTo>
                  <a:cubicBezTo>
                    <a:pt x="251" y="461"/>
                    <a:pt x="186" y="466"/>
                    <a:pt x="121" y="470"/>
                  </a:cubicBezTo>
                  <a:cubicBezTo>
                    <a:pt x="138" y="377"/>
                    <a:pt x="169" y="287"/>
                    <a:pt x="212" y="203"/>
                  </a:cubicBezTo>
                  <a:cubicBezTo>
                    <a:pt x="238" y="153"/>
                    <a:pt x="269" y="105"/>
                    <a:pt x="303" y="60"/>
                  </a:cubicBezTo>
                  <a:cubicBezTo>
                    <a:pt x="224" y="0"/>
                    <a:pt x="224" y="0"/>
                    <a:pt x="224" y="0"/>
                  </a:cubicBezTo>
                  <a:cubicBezTo>
                    <a:pt x="168" y="73"/>
                    <a:pt x="121" y="153"/>
                    <a:pt x="86" y="239"/>
                  </a:cubicBezTo>
                  <a:cubicBezTo>
                    <a:pt x="49" y="328"/>
                    <a:pt x="24" y="423"/>
                    <a:pt x="12" y="519"/>
                  </a:cubicBezTo>
                  <a:cubicBezTo>
                    <a:pt x="0" y="622"/>
                    <a:pt x="3" y="726"/>
                    <a:pt x="20" y="828"/>
                  </a:cubicBezTo>
                  <a:cubicBezTo>
                    <a:pt x="36" y="923"/>
                    <a:pt x="65" y="1015"/>
                    <a:pt x="106" y="1102"/>
                  </a:cubicBezTo>
                  <a:cubicBezTo>
                    <a:pt x="119" y="1130"/>
                    <a:pt x="134" y="1156"/>
                    <a:pt x="149" y="1183"/>
                  </a:cubicBezTo>
                  <a:cubicBezTo>
                    <a:pt x="235" y="1132"/>
                    <a:pt x="235" y="1132"/>
                    <a:pt x="235" y="1132"/>
                  </a:cubicBezTo>
                  <a:cubicBezTo>
                    <a:pt x="187" y="1050"/>
                    <a:pt x="152" y="960"/>
                    <a:pt x="130" y="867"/>
                  </a:cubicBezTo>
                  <a:cubicBezTo>
                    <a:pt x="117" y="812"/>
                    <a:pt x="109" y="756"/>
                    <a:pt x="106" y="699"/>
                  </a:cubicBezTo>
                  <a:cubicBezTo>
                    <a:pt x="198" y="686"/>
                    <a:pt x="290" y="672"/>
                    <a:pt x="381" y="655"/>
                  </a:cubicBezTo>
                  <a:cubicBezTo>
                    <a:pt x="411" y="649"/>
                    <a:pt x="442" y="643"/>
                    <a:pt x="471" y="634"/>
                  </a:cubicBezTo>
                  <a:cubicBezTo>
                    <a:pt x="509" y="624"/>
                    <a:pt x="546" y="607"/>
                    <a:pt x="582" y="592"/>
                  </a:cubicBezTo>
                  <a:cubicBezTo>
                    <a:pt x="583" y="592"/>
                    <a:pt x="584" y="591"/>
                    <a:pt x="585" y="591"/>
                  </a:cubicBezTo>
                  <a:cubicBezTo>
                    <a:pt x="548" y="565"/>
                    <a:pt x="540" y="532"/>
                    <a:pt x="531" y="460"/>
                  </a:cubicBezTo>
                  <a:cubicBezTo>
                    <a:pt x="528" y="434"/>
                    <a:pt x="540" y="532"/>
                    <a:pt x="531" y="460"/>
                  </a:cubicBezTo>
                  <a:close/>
                </a:path>
              </a:pathLst>
            </a:custGeom>
            <a:solidFill>
              <a:srgbClr val="FF870C">
                <a:alpha val="80000"/>
              </a:srgbClr>
            </a:solidFill>
            <a:ln>
              <a:noFill/>
            </a:ln>
          </p:spPr>
          <p:txBody>
            <a:bodyPr lIns="68568" tIns="34285" rIns="68568" bIns="34285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65" name="Freeform 66"/>
            <p:cNvSpPr/>
            <p:nvPr/>
          </p:nvSpPr>
          <p:spPr bwMode="auto">
            <a:xfrm rot="766448">
              <a:off x="9891" y="4480"/>
              <a:ext cx="703" cy="596"/>
            </a:xfrm>
            <a:custGeom>
              <a:avLst/>
              <a:gdLst>
                <a:gd name="T0" fmla="*/ 2147483646 w 471"/>
                <a:gd name="T1" fmla="*/ 2147483646 h 400"/>
                <a:gd name="T2" fmla="*/ 2147483646 w 471"/>
                <a:gd name="T3" fmla="*/ 2147483646 h 400"/>
                <a:gd name="T4" fmla="*/ 2147483646 w 471"/>
                <a:gd name="T5" fmla="*/ 2147483646 h 400"/>
                <a:gd name="T6" fmla="*/ 2147483646 w 471"/>
                <a:gd name="T7" fmla="*/ 2147483646 h 400"/>
                <a:gd name="T8" fmla="*/ 2147483646 w 471"/>
                <a:gd name="T9" fmla="*/ 2147483646 h 400"/>
                <a:gd name="T10" fmla="*/ 2147483646 w 471"/>
                <a:gd name="T11" fmla="*/ 2147483646 h 400"/>
                <a:gd name="T12" fmla="*/ 2147483646 w 471"/>
                <a:gd name="T13" fmla="*/ 2147483646 h 400"/>
                <a:gd name="T14" fmla="*/ 2147483646 w 471"/>
                <a:gd name="T15" fmla="*/ 2147483646 h 400"/>
                <a:gd name="T16" fmla="*/ 2147483646 w 471"/>
                <a:gd name="T17" fmla="*/ 2147483646 h 400"/>
                <a:gd name="T18" fmla="*/ 2147483646 w 471"/>
                <a:gd name="T19" fmla="*/ 2147483646 h 400"/>
                <a:gd name="T20" fmla="*/ 2147483646 w 471"/>
                <a:gd name="T21" fmla="*/ 2147483646 h 400"/>
                <a:gd name="T22" fmla="*/ 2147483646 w 471"/>
                <a:gd name="T23" fmla="*/ 2147483646 h 400"/>
                <a:gd name="T24" fmla="*/ 2147483646 w 471"/>
                <a:gd name="T25" fmla="*/ 2147483646 h 400"/>
                <a:gd name="T26" fmla="*/ 2147483646 w 471"/>
                <a:gd name="T27" fmla="*/ 2147483646 h 400"/>
                <a:gd name="T28" fmla="*/ 2147483646 w 471"/>
                <a:gd name="T29" fmla="*/ 2147483646 h 400"/>
                <a:gd name="T30" fmla="*/ 2147483646 w 471"/>
                <a:gd name="T31" fmla="*/ 2147483646 h 400"/>
                <a:gd name="T32" fmla="*/ 2147483646 w 471"/>
                <a:gd name="T33" fmla="*/ 2147483646 h 400"/>
                <a:gd name="T34" fmla="*/ 2147483646 w 471"/>
                <a:gd name="T35" fmla="*/ 2147483646 h 400"/>
                <a:gd name="T36" fmla="*/ 2147483646 w 471"/>
                <a:gd name="T37" fmla="*/ 2147483646 h 400"/>
                <a:gd name="T38" fmla="*/ 2147483646 w 471"/>
                <a:gd name="T39" fmla="*/ 2147483646 h 400"/>
                <a:gd name="T40" fmla="*/ 2147483646 w 471"/>
                <a:gd name="T41" fmla="*/ 2147483646 h 400"/>
                <a:gd name="T42" fmla="*/ 2147483646 w 471"/>
                <a:gd name="T43" fmla="*/ 2147483646 h 400"/>
                <a:gd name="T44" fmla="*/ 2147483646 w 471"/>
                <a:gd name="T45" fmla="*/ 2147483646 h 400"/>
                <a:gd name="T46" fmla="*/ 2147483646 w 471"/>
                <a:gd name="T47" fmla="*/ 2147483646 h 400"/>
                <a:gd name="T48" fmla="*/ 2147483646 w 471"/>
                <a:gd name="T49" fmla="*/ 2147483646 h 400"/>
                <a:gd name="T50" fmla="*/ 2147483646 w 471"/>
                <a:gd name="T51" fmla="*/ 2147483646 h 400"/>
                <a:gd name="T52" fmla="*/ 2147483646 w 471"/>
                <a:gd name="T53" fmla="*/ 2147483646 h 400"/>
                <a:gd name="T54" fmla="*/ 0 w 471"/>
                <a:gd name="T55" fmla="*/ 2147483646 h 400"/>
                <a:gd name="T56" fmla="*/ 2147483646 w 471"/>
                <a:gd name="T57" fmla="*/ 2147483646 h 400"/>
                <a:gd name="T58" fmla="*/ 2147483646 w 471"/>
                <a:gd name="T59" fmla="*/ 2147483646 h 400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0" t="0" r="r" b="b"/>
              <a:pathLst>
                <a:path w="471" h="400">
                  <a:moveTo>
                    <a:pt x="20" y="294"/>
                  </a:moveTo>
                  <a:cubicBezTo>
                    <a:pt x="23" y="341"/>
                    <a:pt x="23" y="341"/>
                    <a:pt x="23" y="341"/>
                  </a:cubicBezTo>
                  <a:cubicBezTo>
                    <a:pt x="26" y="384"/>
                    <a:pt x="26" y="384"/>
                    <a:pt x="26" y="384"/>
                  </a:cubicBezTo>
                  <a:cubicBezTo>
                    <a:pt x="77" y="360"/>
                    <a:pt x="111" y="344"/>
                    <a:pt x="111" y="344"/>
                  </a:cubicBezTo>
                  <a:cubicBezTo>
                    <a:pt x="145" y="382"/>
                    <a:pt x="203" y="400"/>
                    <a:pt x="254" y="378"/>
                  </a:cubicBezTo>
                  <a:cubicBezTo>
                    <a:pt x="297" y="358"/>
                    <a:pt x="297" y="358"/>
                    <a:pt x="297" y="358"/>
                  </a:cubicBezTo>
                  <a:cubicBezTo>
                    <a:pt x="327" y="345"/>
                    <a:pt x="327" y="345"/>
                    <a:pt x="327" y="345"/>
                  </a:cubicBezTo>
                  <a:cubicBezTo>
                    <a:pt x="371" y="326"/>
                    <a:pt x="371" y="326"/>
                    <a:pt x="371" y="326"/>
                  </a:cubicBezTo>
                  <a:cubicBezTo>
                    <a:pt x="441" y="295"/>
                    <a:pt x="441" y="295"/>
                    <a:pt x="441" y="295"/>
                  </a:cubicBezTo>
                  <a:cubicBezTo>
                    <a:pt x="460" y="287"/>
                    <a:pt x="471" y="264"/>
                    <a:pt x="470" y="244"/>
                  </a:cubicBezTo>
                  <a:cubicBezTo>
                    <a:pt x="470" y="235"/>
                    <a:pt x="467" y="228"/>
                    <a:pt x="459" y="223"/>
                  </a:cubicBezTo>
                  <a:cubicBezTo>
                    <a:pt x="453" y="219"/>
                    <a:pt x="446" y="216"/>
                    <a:pt x="439" y="213"/>
                  </a:cubicBezTo>
                  <a:cubicBezTo>
                    <a:pt x="434" y="210"/>
                    <a:pt x="431" y="208"/>
                    <a:pt x="431" y="201"/>
                  </a:cubicBezTo>
                  <a:cubicBezTo>
                    <a:pt x="432" y="191"/>
                    <a:pt x="435" y="182"/>
                    <a:pt x="434" y="172"/>
                  </a:cubicBezTo>
                  <a:cubicBezTo>
                    <a:pt x="433" y="163"/>
                    <a:pt x="429" y="155"/>
                    <a:pt x="421" y="150"/>
                  </a:cubicBezTo>
                  <a:cubicBezTo>
                    <a:pt x="414" y="146"/>
                    <a:pt x="407" y="144"/>
                    <a:pt x="401" y="141"/>
                  </a:cubicBezTo>
                  <a:cubicBezTo>
                    <a:pt x="385" y="131"/>
                    <a:pt x="399" y="110"/>
                    <a:pt x="397" y="96"/>
                  </a:cubicBezTo>
                  <a:cubicBezTo>
                    <a:pt x="395" y="79"/>
                    <a:pt x="378" y="74"/>
                    <a:pt x="364" y="67"/>
                  </a:cubicBezTo>
                  <a:cubicBezTo>
                    <a:pt x="360" y="65"/>
                    <a:pt x="354" y="63"/>
                    <a:pt x="353" y="57"/>
                  </a:cubicBezTo>
                  <a:cubicBezTo>
                    <a:pt x="352" y="52"/>
                    <a:pt x="355" y="46"/>
                    <a:pt x="355" y="40"/>
                  </a:cubicBezTo>
                  <a:cubicBezTo>
                    <a:pt x="356" y="22"/>
                    <a:pt x="344" y="8"/>
                    <a:pt x="328" y="4"/>
                  </a:cubicBezTo>
                  <a:cubicBezTo>
                    <a:pt x="316" y="0"/>
                    <a:pt x="301" y="0"/>
                    <a:pt x="289" y="5"/>
                  </a:cubicBezTo>
                  <a:cubicBezTo>
                    <a:pt x="229" y="32"/>
                    <a:pt x="229" y="32"/>
                    <a:pt x="229" y="32"/>
                  </a:cubicBezTo>
                  <a:cubicBezTo>
                    <a:pt x="233" y="18"/>
                    <a:pt x="219" y="7"/>
                    <a:pt x="207" y="5"/>
                  </a:cubicBezTo>
                  <a:cubicBezTo>
                    <a:pt x="187" y="1"/>
                    <a:pt x="167" y="10"/>
                    <a:pt x="150" y="19"/>
                  </a:cubicBezTo>
                  <a:cubicBezTo>
                    <a:pt x="124" y="34"/>
                    <a:pt x="98" y="51"/>
                    <a:pt x="78" y="74"/>
                  </a:cubicBezTo>
                  <a:cubicBezTo>
                    <a:pt x="55" y="100"/>
                    <a:pt x="41" y="133"/>
                    <a:pt x="40" y="167"/>
                  </a:cubicBezTo>
                  <a:cubicBezTo>
                    <a:pt x="40" y="167"/>
                    <a:pt x="25" y="175"/>
                    <a:pt x="0" y="187"/>
                  </a:cubicBezTo>
                  <a:cubicBezTo>
                    <a:pt x="8" y="195"/>
                    <a:pt x="14" y="207"/>
                    <a:pt x="15" y="218"/>
                  </a:cubicBezTo>
                  <a:lnTo>
                    <a:pt x="20" y="294"/>
                  </a:lnTo>
                  <a:close/>
                </a:path>
              </a:pathLst>
            </a:custGeom>
            <a:solidFill>
              <a:srgbClr val="FF870C">
                <a:alpha val="80000"/>
              </a:srgbClr>
            </a:solidFill>
            <a:ln>
              <a:noFill/>
            </a:ln>
          </p:spPr>
          <p:txBody>
            <a:bodyPr lIns="68568" tIns="34285" rIns="68568" bIns="34285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66" name="Freeform 67"/>
            <p:cNvSpPr/>
            <p:nvPr/>
          </p:nvSpPr>
          <p:spPr bwMode="auto">
            <a:xfrm rot="766448">
              <a:off x="9319" y="5828"/>
              <a:ext cx="7" cy="9"/>
            </a:xfrm>
            <a:custGeom>
              <a:avLst/>
              <a:gdLst>
                <a:gd name="T0" fmla="*/ 2147483646 w 5"/>
                <a:gd name="T1" fmla="*/ 2147483646 h 6"/>
                <a:gd name="T2" fmla="*/ 0 w 5"/>
                <a:gd name="T3" fmla="*/ 0 h 6"/>
                <a:gd name="T4" fmla="*/ 0 w 5"/>
                <a:gd name="T5" fmla="*/ 2147483646 h 6"/>
                <a:gd name="T6" fmla="*/ 2147483646 w 5"/>
                <a:gd name="T7" fmla="*/ 2147483646 h 6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" h="6">
                  <a:moveTo>
                    <a:pt x="5" y="1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0" y="4"/>
                    <a:pt x="0" y="6"/>
                  </a:cubicBezTo>
                  <a:cubicBezTo>
                    <a:pt x="2" y="4"/>
                    <a:pt x="3" y="2"/>
                    <a:pt x="5" y="1"/>
                  </a:cubicBezTo>
                  <a:close/>
                </a:path>
              </a:pathLst>
            </a:custGeom>
            <a:solidFill>
              <a:srgbClr val="FDB836">
                <a:alpha val="50195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68" tIns="34285" rIns="68568" bIns="34285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67" name="Freeform 68"/>
            <p:cNvSpPr/>
            <p:nvPr/>
          </p:nvSpPr>
          <p:spPr bwMode="auto">
            <a:xfrm rot="766448">
              <a:off x="9308" y="4594"/>
              <a:ext cx="564" cy="818"/>
            </a:xfrm>
            <a:custGeom>
              <a:avLst/>
              <a:gdLst>
                <a:gd name="T0" fmla="*/ 150 w 379"/>
                <a:gd name="T1" fmla="*/ 525 h 548"/>
                <a:gd name="T2" fmla="*/ 226 w 379"/>
                <a:gd name="T3" fmla="*/ 536 h 548"/>
                <a:gd name="T4" fmla="*/ 273 w 379"/>
                <a:gd name="T5" fmla="*/ 543 h 548"/>
                <a:gd name="T6" fmla="*/ 309 w 379"/>
                <a:gd name="T7" fmla="*/ 548 h 548"/>
                <a:gd name="T8" fmla="*/ 294 w 379"/>
                <a:gd name="T9" fmla="*/ 374 h 548"/>
                <a:gd name="T10" fmla="*/ 375 w 379"/>
                <a:gd name="T11" fmla="*/ 252 h 548"/>
                <a:gd name="T12" fmla="*/ 373 w 379"/>
                <a:gd name="T13" fmla="*/ 214 h 548"/>
                <a:gd name="T14" fmla="*/ 370 w 379"/>
                <a:gd name="T15" fmla="*/ 171 h 548"/>
                <a:gd name="T16" fmla="*/ 367 w 379"/>
                <a:gd name="T17" fmla="*/ 124 h 548"/>
                <a:gd name="T18" fmla="*/ 362 w 379"/>
                <a:gd name="T19" fmla="*/ 48 h 548"/>
                <a:gd name="T20" fmla="*/ 322 w 379"/>
                <a:gd name="T21" fmla="*/ 2 h 548"/>
                <a:gd name="T22" fmla="*/ 299 w 379"/>
                <a:gd name="T23" fmla="*/ 7 h 548"/>
                <a:gd name="T24" fmla="*/ 282 w 379"/>
                <a:gd name="T25" fmla="*/ 23 h 548"/>
                <a:gd name="T26" fmla="*/ 268 w 379"/>
                <a:gd name="T27" fmla="*/ 23 h 548"/>
                <a:gd name="T28" fmla="*/ 247 w 379"/>
                <a:gd name="T29" fmla="*/ 13 h 548"/>
                <a:gd name="T30" fmla="*/ 222 w 379"/>
                <a:gd name="T31" fmla="*/ 14 h 548"/>
                <a:gd name="T32" fmla="*/ 206 w 379"/>
                <a:gd name="T33" fmla="*/ 30 h 548"/>
                <a:gd name="T34" fmla="*/ 188 w 379"/>
                <a:gd name="T35" fmla="*/ 35 h 548"/>
                <a:gd name="T36" fmla="*/ 170 w 379"/>
                <a:gd name="T37" fmla="*/ 24 h 548"/>
                <a:gd name="T38" fmla="*/ 146 w 379"/>
                <a:gd name="T39" fmla="*/ 20 h 548"/>
                <a:gd name="T40" fmla="*/ 128 w 379"/>
                <a:gd name="T41" fmla="*/ 35 h 548"/>
                <a:gd name="T42" fmla="*/ 112 w 379"/>
                <a:gd name="T43" fmla="*/ 48 h 548"/>
                <a:gd name="T44" fmla="*/ 100 w 379"/>
                <a:gd name="T45" fmla="*/ 44 h 548"/>
                <a:gd name="T46" fmla="*/ 56 w 379"/>
                <a:gd name="T47" fmla="*/ 46 h 548"/>
                <a:gd name="T48" fmla="*/ 38 w 379"/>
                <a:gd name="T49" fmla="*/ 90 h 548"/>
                <a:gd name="T50" fmla="*/ 42 w 379"/>
                <a:gd name="T51" fmla="*/ 148 h 548"/>
                <a:gd name="T52" fmla="*/ 20 w 379"/>
                <a:gd name="T53" fmla="*/ 149 h 548"/>
                <a:gd name="T54" fmla="*/ 1 w 379"/>
                <a:gd name="T55" fmla="*/ 189 h 548"/>
                <a:gd name="T56" fmla="*/ 7 w 379"/>
                <a:gd name="T57" fmla="*/ 254 h 548"/>
                <a:gd name="T58" fmla="*/ 18 w 379"/>
                <a:gd name="T59" fmla="*/ 304 h 548"/>
                <a:gd name="T60" fmla="*/ 43 w 379"/>
                <a:gd name="T61" fmla="*/ 345 h 548"/>
                <a:gd name="T62" fmla="*/ 104 w 379"/>
                <a:gd name="T63" fmla="*/ 380 h 548"/>
                <a:gd name="T64" fmla="*/ 118 w 379"/>
                <a:gd name="T65" fmla="*/ 532 h 548"/>
                <a:gd name="T66" fmla="*/ 150 w 379"/>
                <a:gd name="T67" fmla="*/ 525 h 5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79" h="548">
                  <a:moveTo>
                    <a:pt x="150" y="525"/>
                  </a:moveTo>
                  <a:cubicBezTo>
                    <a:pt x="226" y="536"/>
                    <a:pt x="226" y="536"/>
                    <a:pt x="226" y="536"/>
                  </a:cubicBezTo>
                  <a:cubicBezTo>
                    <a:pt x="273" y="543"/>
                    <a:pt x="273" y="543"/>
                    <a:pt x="273" y="543"/>
                  </a:cubicBezTo>
                  <a:cubicBezTo>
                    <a:pt x="309" y="548"/>
                    <a:pt x="309" y="548"/>
                    <a:pt x="309" y="548"/>
                  </a:cubicBezTo>
                  <a:cubicBezTo>
                    <a:pt x="301" y="451"/>
                    <a:pt x="294" y="374"/>
                    <a:pt x="294" y="374"/>
                  </a:cubicBezTo>
                  <a:cubicBezTo>
                    <a:pt x="342" y="355"/>
                    <a:pt x="379" y="307"/>
                    <a:pt x="375" y="252"/>
                  </a:cubicBezTo>
                  <a:cubicBezTo>
                    <a:pt x="373" y="214"/>
                    <a:pt x="373" y="214"/>
                    <a:pt x="373" y="214"/>
                  </a:cubicBezTo>
                  <a:cubicBezTo>
                    <a:pt x="370" y="171"/>
                    <a:pt x="370" y="171"/>
                    <a:pt x="370" y="171"/>
                  </a:cubicBezTo>
                  <a:cubicBezTo>
                    <a:pt x="367" y="124"/>
                    <a:pt x="367" y="124"/>
                    <a:pt x="367" y="124"/>
                  </a:cubicBezTo>
                  <a:cubicBezTo>
                    <a:pt x="362" y="48"/>
                    <a:pt x="362" y="48"/>
                    <a:pt x="362" y="48"/>
                  </a:cubicBezTo>
                  <a:cubicBezTo>
                    <a:pt x="361" y="26"/>
                    <a:pt x="342" y="7"/>
                    <a:pt x="322" y="2"/>
                  </a:cubicBezTo>
                  <a:cubicBezTo>
                    <a:pt x="313" y="0"/>
                    <a:pt x="306" y="1"/>
                    <a:pt x="299" y="7"/>
                  </a:cubicBezTo>
                  <a:cubicBezTo>
                    <a:pt x="293" y="12"/>
                    <a:pt x="288" y="18"/>
                    <a:pt x="282" y="23"/>
                  </a:cubicBezTo>
                  <a:cubicBezTo>
                    <a:pt x="277" y="27"/>
                    <a:pt x="274" y="26"/>
                    <a:pt x="268" y="23"/>
                  </a:cubicBezTo>
                  <a:cubicBezTo>
                    <a:pt x="261" y="19"/>
                    <a:pt x="254" y="15"/>
                    <a:pt x="247" y="13"/>
                  </a:cubicBezTo>
                  <a:cubicBezTo>
                    <a:pt x="238" y="10"/>
                    <a:pt x="229" y="10"/>
                    <a:pt x="222" y="14"/>
                  </a:cubicBezTo>
                  <a:cubicBezTo>
                    <a:pt x="215" y="19"/>
                    <a:pt x="211" y="25"/>
                    <a:pt x="206" y="30"/>
                  </a:cubicBezTo>
                  <a:cubicBezTo>
                    <a:pt x="201" y="35"/>
                    <a:pt x="195" y="37"/>
                    <a:pt x="188" y="35"/>
                  </a:cubicBezTo>
                  <a:cubicBezTo>
                    <a:pt x="181" y="33"/>
                    <a:pt x="176" y="28"/>
                    <a:pt x="170" y="24"/>
                  </a:cubicBezTo>
                  <a:cubicBezTo>
                    <a:pt x="163" y="20"/>
                    <a:pt x="154" y="18"/>
                    <a:pt x="146" y="20"/>
                  </a:cubicBezTo>
                  <a:cubicBezTo>
                    <a:pt x="139" y="23"/>
                    <a:pt x="133" y="30"/>
                    <a:pt x="128" y="35"/>
                  </a:cubicBezTo>
                  <a:cubicBezTo>
                    <a:pt x="123" y="39"/>
                    <a:pt x="118" y="46"/>
                    <a:pt x="112" y="48"/>
                  </a:cubicBezTo>
                  <a:cubicBezTo>
                    <a:pt x="108" y="50"/>
                    <a:pt x="103" y="46"/>
                    <a:pt x="100" y="44"/>
                  </a:cubicBezTo>
                  <a:cubicBezTo>
                    <a:pt x="86" y="35"/>
                    <a:pt x="69" y="35"/>
                    <a:pt x="56" y="46"/>
                  </a:cubicBezTo>
                  <a:cubicBezTo>
                    <a:pt x="45" y="56"/>
                    <a:pt x="37" y="74"/>
                    <a:pt x="38" y="90"/>
                  </a:cubicBezTo>
                  <a:cubicBezTo>
                    <a:pt x="42" y="148"/>
                    <a:pt x="42" y="148"/>
                    <a:pt x="42" y="148"/>
                  </a:cubicBezTo>
                  <a:cubicBezTo>
                    <a:pt x="35" y="146"/>
                    <a:pt x="27" y="146"/>
                    <a:pt x="20" y="149"/>
                  </a:cubicBezTo>
                  <a:cubicBezTo>
                    <a:pt x="6" y="156"/>
                    <a:pt x="2" y="174"/>
                    <a:pt x="1" y="189"/>
                  </a:cubicBezTo>
                  <a:cubicBezTo>
                    <a:pt x="0" y="210"/>
                    <a:pt x="3" y="232"/>
                    <a:pt x="7" y="254"/>
                  </a:cubicBezTo>
                  <a:cubicBezTo>
                    <a:pt x="9" y="271"/>
                    <a:pt x="12" y="288"/>
                    <a:pt x="18" y="304"/>
                  </a:cubicBezTo>
                  <a:cubicBezTo>
                    <a:pt x="23" y="319"/>
                    <a:pt x="31" y="334"/>
                    <a:pt x="43" y="345"/>
                  </a:cubicBezTo>
                  <a:cubicBezTo>
                    <a:pt x="60" y="361"/>
                    <a:pt x="83" y="371"/>
                    <a:pt x="104" y="380"/>
                  </a:cubicBezTo>
                  <a:cubicBezTo>
                    <a:pt x="104" y="380"/>
                    <a:pt x="111" y="446"/>
                    <a:pt x="118" y="532"/>
                  </a:cubicBezTo>
                  <a:cubicBezTo>
                    <a:pt x="128" y="526"/>
                    <a:pt x="140" y="523"/>
                    <a:pt x="150" y="525"/>
                  </a:cubicBezTo>
                  <a:close/>
                </a:path>
              </a:pathLst>
            </a:custGeom>
            <a:solidFill>
              <a:srgbClr val="FFC233">
                <a:alpha val="80000"/>
              </a:srgbClr>
            </a:solidFill>
            <a:ln>
              <a:noFill/>
            </a:ln>
          </p:spPr>
          <p:txBody>
            <a:bodyPr lIns="68568" tIns="34285" rIns="68568" bIns="34285"/>
            <a:lstStyle/>
            <a:p>
              <a:pPr>
                <a:defRPr/>
              </a:pPr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Roboto Condensed Light" charset="0"/>
                <a:ea typeface="+mn-ea"/>
              </a:endParaRPr>
            </a:p>
          </p:txBody>
        </p:sp>
        <p:sp>
          <p:nvSpPr>
            <p:cNvPr id="68" name="Freeform 69"/>
            <p:cNvSpPr/>
            <p:nvPr/>
          </p:nvSpPr>
          <p:spPr bwMode="auto">
            <a:xfrm rot="766448">
              <a:off x="8509" y="5881"/>
              <a:ext cx="1626" cy="898"/>
            </a:xfrm>
            <a:custGeom>
              <a:avLst/>
              <a:gdLst>
                <a:gd name="T0" fmla="*/ 582 w 1090"/>
                <a:gd name="T1" fmla="*/ 33 h 601"/>
                <a:gd name="T2" fmla="*/ 467 w 1090"/>
                <a:gd name="T3" fmla="*/ 0 h 601"/>
                <a:gd name="T4" fmla="*/ 452 w 1090"/>
                <a:gd name="T5" fmla="*/ 89 h 601"/>
                <a:gd name="T6" fmla="*/ 419 w 1090"/>
                <a:gd name="T7" fmla="*/ 218 h 601"/>
                <a:gd name="T8" fmla="*/ 378 w 1090"/>
                <a:gd name="T9" fmla="*/ 360 h 601"/>
                <a:gd name="T10" fmla="*/ 82 w 1090"/>
                <a:gd name="T11" fmla="*/ 82 h 601"/>
                <a:gd name="T12" fmla="*/ 80 w 1090"/>
                <a:gd name="T13" fmla="*/ 84 h 601"/>
                <a:gd name="T14" fmla="*/ 0 w 1090"/>
                <a:gd name="T15" fmla="*/ 139 h 601"/>
                <a:gd name="T16" fmla="*/ 163 w 1090"/>
                <a:gd name="T17" fmla="*/ 324 h 601"/>
                <a:gd name="T18" fmla="*/ 359 w 1090"/>
                <a:gd name="T19" fmla="*/ 464 h 601"/>
                <a:gd name="T20" fmla="*/ 581 w 1090"/>
                <a:gd name="T21" fmla="*/ 556 h 601"/>
                <a:gd name="T22" fmla="*/ 818 w 1090"/>
                <a:gd name="T23" fmla="*/ 597 h 601"/>
                <a:gd name="T24" fmla="*/ 1090 w 1090"/>
                <a:gd name="T25" fmla="*/ 576 h 601"/>
                <a:gd name="T26" fmla="*/ 1070 w 1090"/>
                <a:gd name="T27" fmla="*/ 478 h 601"/>
                <a:gd name="T28" fmla="*/ 1066 w 1090"/>
                <a:gd name="T29" fmla="*/ 479 h 601"/>
                <a:gd name="T30" fmla="*/ 1066 w 1090"/>
                <a:gd name="T31" fmla="*/ 478 h 601"/>
                <a:gd name="T32" fmla="*/ 758 w 1090"/>
                <a:gd name="T33" fmla="*/ 491 h 601"/>
                <a:gd name="T34" fmla="*/ 591 w 1090"/>
                <a:gd name="T35" fmla="*/ 455 h 601"/>
                <a:gd name="T36" fmla="*/ 644 w 1090"/>
                <a:gd name="T37" fmla="*/ 187 h 601"/>
                <a:gd name="T38" fmla="*/ 664 w 1090"/>
                <a:gd name="T39" fmla="*/ 28 h 601"/>
                <a:gd name="T40" fmla="*/ 582 w 1090"/>
                <a:gd name="T41" fmla="*/ 33 h 601"/>
                <a:gd name="T42" fmla="*/ 582 w 1090"/>
                <a:gd name="T43" fmla="*/ 33 h 6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090" h="601">
                  <a:moveTo>
                    <a:pt x="582" y="33"/>
                  </a:moveTo>
                  <a:cubicBezTo>
                    <a:pt x="506" y="28"/>
                    <a:pt x="476" y="14"/>
                    <a:pt x="467" y="0"/>
                  </a:cubicBezTo>
                  <a:cubicBezTo>
                    <a:pt x="466" y="30"/>
                    <a:pt x="459" y="60"/>
                    <a:pt x="452" y="89"/>
                  </a:cubicBezTo>
                  <a:cubicBezTo>
                    <a:pt x="442" y="133"/>
                    <a:pt x="431" y="176"/>
                    <a:pt x="419" y="218"/>
                  </a:cubicBezTo>
                  <a:cubicBezTo>
                    <a:pt x="406" y="266"/>
                    <a:pt x="392" y="313"/>
                    <a:pt x="378" y="360"/>
                  </a:cubicBezTo>
                  <a:cubicBezTo>
                    <a:pt x="263" y="291"/>
                    <a:pt x="162" y="197"/>
                    <a:pt x="82" y="82"/>
                  </a:cubicBezTo>
                  <a:cubicBezTo>
                    <a:pt x="80" y="84"/>
                    <a:pt x="80" y="84"/>
                    <a:pt x="80" y="84"/>
                  </a:cubicBezTo>
                  <a:cubicBezTo>
                    <a:pt x="0" y="139"/>
                    <a:pt x="0" y="139"/>
                    <a:pt x="0" y="139"/>
                  </a:cubicBezTo>
                  <a:cubicBezTo>
                    <a:pt x="47" y="207"/>
                    <a:pt x="102" y="269"/>
                    <a:pt x="163" y="324"/>
                  </a:cubicBezTo>
                  <a:cubicBezTo>
                    <a:pt x="223" y="378"/>
                    <a:pt x="289" y="425"/>
                    <a:pt x="359" y="464"/>
                  </a:cubicBezTo>
                  <a:cubicBezTo>
                    <a:pt x="429" y="503"/>
                    <a:pt x="504" y="534"/>
                    <a:pt x="581" y="556"/>
                  </a:cubicBezTo>
                  <a:cubicBezTo>
                    <a:pt x="658" y="579"/>
                    <a:pt x="738" y="592"/>
                    <a:pt x="818" y="597"/>
                  </a:cubicBezTo>
                  <a:cubicBezTo>
                    <a:pt x="909" y="601"/>
                    <a:pt x="1001" y="595"/>
                    <a:pt x="1090" y="576"/>
                  </a:cubicBezTo>
                  <a:cubicBezTo>
                    <a:pt x="1070" y="478"/>
                    <a:pt x="1070" y="478"/>
                    <a:pt x="1070" y="478"/>
                  </a:cubicBezTo>
                  <a:cubicBezTo>
                    <a:pt x="1069" y="479"/>
                    <a:pt x="1067" y="479"/>
                    <a:pt x="1066" y="479"/>
                  </a:cubicBezTo>
                  <a:cubicBezTo>
                    <a:pt x="1066" y="478"/>
                    <a:pt x="1066" y="478"/>
                    <a:pt x="1066" y="478"/>
                  </a:cubicBezTo>
                  <a:cubicBezTo>
                    <a:pt x="965" y="499"/>
                    <a:pt x="860" y="503"/>
                    <a:pt x="758" y="491"/>
                  </a:cubicBezTo>
                  <a:cubicBezTo>
                    <a:pt x="701" y="484"/>
                    <a:pt x="645" y="472"/>
                    <a:pt x="591" y="455"/>
                  </a:cubicBezTo>
                  <a:cubicBezTo>
                    <a:pt x="610" y="366"/>
                    <a:pt x="628" y="277"/>
                    <a:pt x="644" y="187"/>
                  </a:cubicBezTo>
                  <a:cubicBezTo>
                    <a:pt x="653" y="135"/>
                    <a:pt x="663" y="81"/>
                    <a:pt x="664" y="28"/>
                  </a:cubicBezTo>
                  <a:cubicBezTo>
                    <a:pt x="632" y="35"/>
                    <a:pt x="601" y="34"/>
                    <a:pt x="582" y="33"/>
                  </a:cubicBezTo>
                  <a:cubicBezTo>
                    <a:pt x="506" y="28"/>
                    <a:pt x="601" y="34"/>
                    <a:pt x="582" y="33"/>
                  </a:cubicBezTo>
                  <a:close/>
                </a:path>
              </a:pathLst>
            </a:custGeom>
            <a:solidFill>
              <a:srgbClr val="FFC233">
                <a:alpha val="80000"/>
              </a:srgbClr>
            </a:solidFill>
            <a:ln>
              <a:noFill/>
            </a:ln>
          </p:spPr>
          <p:txBody>
            <a:bodyPr lIns="68568" tIns="34285" rIns="68568" bIns="34285"/>
            <a:lstStyle/>
            <a:p>
              <a:pPr>
                <a:defRPr/>
              </a:pPr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Roboto Condensed Light" charset="0"/>
                <a:ea typeface="+mn-ea"/>
              </a:endParaRPr>
            </a:p>
          </p:txBody>
        </p:sp>
        <p:sp>
          <p:nvSpPr>
            <p:cNvPr id="69" name="Freeform 70"/>
            <p:cNvSpPr/>
            <p:nvPr/>
          </p:nvSpPr>
          <p:spPr bwMode="auto">
            <a:xfrm rot="766448">
              <a:off x="9268" y="5404"/>
              <a:ext cx="757" cy="585"/>
            </a:xfrm>
            <a:custGeom>
              <a:avLst/>
              <a:gdLst>
                <a:gd name="T0" fmla="*/ 2147483646 w 507"/>
                <a:gd name="T1" fmla="*/ 2147483646 h 393"/>
                <a:gd name="T2" fmla="*/ 2147483646 w 507"/>
                <a:gd name="T3" fmla="*/ 2147483646 h 393"/>
                <a:gd name="T4" fmla="*/ 2147483646 w 507"/>
                <a:gd name="T5" fmla="*/ 2147483646 h 393"/>
                <a:gd name="T6" fmla="*/ 2147483646 w 507"/>
                <a:gd name="T7" fmla="*/ 2147483646 h 393"/>
                <a:gd name="T8" fmla="*/ 2147483646 w 507"/>
                <a:gd name="T9" fmla="*/ 2147483646 h 393"/>
                <a:gd name="T10" fmla="*/ 2147483646 w 507"/>
                <a:gd name="T11" fmla="*/ 2147483646 h 393"/>
                <a:gd name="T12" fmla="*/ 2147483646 w 507"/>
                <a:gd name="T13" fmla="*/ 2147483646 h 393"/>
                <a:gd name="T14" fmla="*/ 2147483646 w 507"/>
                <a:gd name="T15" fmla="*/ 2147483646 h 393"/>
                <a:gd name="T16" fmla="*/ 2147483646 w 507"/>
                <a:gd name="T17" fmla="*/ 2147483646 h 393"/>
                <a:gd name="T18" fmla="*/ 2147483646 w 507"/>
                <a:gd name="T19" fmla="*/ 2147483646 h 393"/>
                <a:gd name="T20" fmla="*/ 2147483646 w 507"/>
                <a:gd name="T21" fmla="*/ 2147483646 h 393"/>
                <a:gd name="T22" fmla="*/ 2147483646 w 507"/>
                <a:gd name="T23" fmla="*/ 2147483646 h 393"/>
                <a:gd name="T24" fmla="*/ 2147483646 w 507"/>
                <a:gd name="T25" fmla="*/ 2147483646 h 393"/>
                <a:gd name="T26" fmla="*/ 2147483646 w 507"/>
                <a:gd name="T27" fmla="*/ 2147483646 h 393"/>
                <a:gd name="T28" fmla="*/ 2147483646 w 507"/>
                <a:gd name="T29" fmla="*/ 2147483646 h 393"/>
                <a:gd name="T30" fmla="*/ 2147483646 w 507"/>
                <a:gd name="T31" fmla="*/ 2147483646 h 393"/>
                <a:gd name="T32" fmla="*/ 2147483646 w 507"/>
                <a:gd name="T33" fmla="*/ 2147483646 h 393"/>
                <a:gd name="T34" fmla="*/ 2147483646 w 507"/>
                <a:gd name="T35" fmla="*/ 2147483646 h 393"/>
                <a:gd name="T36" fmla="*/ 2147483646 w 507"/>
                <a:gd name="T37" fmla="*/ 2147483646 h 393"/>
                <a:gd name="T38" fmla="*/ 2147483646 w 507"/>
                <a:gd name="T39" fmla="*/ 2147483646 h 393"/>
                <a:gd name="T40" fmla="*/ 2147483646 w 507"/>
                <a:gd name="T41" fmla="*/ 2147483646 h 393"/>
                <a:gd name="T42" fmla="*/ 2147483646 w 507"/>
                <a:gd name="T43" fmla="*/ 2147483646 h 393"/>
                <a:gd name="T44" fmla="*/ 2147483646 w 507"/>
                <a:gd name="T45" fmla="*/ 2147483646 h 393"/>
                <a:gd name="T46" fmla="*/ 2147483646 w 507"/>
                <a:gd name="T47" fmla="*/ 2147483646 h 393"/>
                <a:gd name="T48" fmla="*/ 2147483646 w 507"/>
                <a:gd name="T49" fmla="*/ 2147483646 h 393"/>
                <a:gd name="T50" fmla="*/ 2147483646 w 507"/>
                <a:gd name="T51" fmla="*/ 2147483646 h 393"/>
                <a:gd name="T52" fmla="*/ 2147483646 w 507"/>
                <a:gd name="T53" fmla="*/ 2147483646 h 393"/>
                <a:gd name="T54" fmla="*/ 2147483646 w 507"/>
                <a:gd name="T55" fmla="*/ 2147483646 h 393"/>
                <a:gd name="T56" fmla="*/ 2147483646 w 507"/>
                <a:gd name="T57" fmla="*/ 2147483646 h 393"/>
                <a:gd name="T58" fmla="*/ 2147483646 w 507"/>
                <a:gd name="T59" fmla="*/ 2147483646 h 393"/>
                <a:gd name="T60" fmla="*/ 2147483646 w 507"/>
                <a:gd name="T61" fmla="*/ 2147483646 h 393"/>
                <a:gd name="T62" fmla="*/ 2147483646 w 507"/>
                <a:gd name="T63" fmla="*/ 2147483646 h 393"/>
                <a:gd name="T64" fmla="*/ 2147483646 w 507"/>
                <a:gd name="T65" fmla="*/ 2147483646 h 393"/>
                <a:gd name="T66" fmla="*/ 2147483646 w 507"/>
                <a:gd name="T67" fmla="*/ 2147483646 h 393"/>
                <a:gd name="T68" fmla="*/ 2147483646 w 507"/>
                <a:gd name="T69" fmla="*/ 2147483646 h 393"/>
                <a:gd name="T70" fmla="*/ 2147483646 w 507"/>
                <a:gd name="T71" fmla="*/ 2147483646 h 393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507" h="393">
                  <a:moveTo>
                    <a:pt x="462" y="244"/>
                  </a:moveTo>
                  <a:cubicBezTo>
                    <a:pt x="483" y="202"/>
                    <a:pt x="483" y="202"/>
                    <a:pt x="483" y="202"/>
                  </a:cubicBezTo>
                  <a:cubicBezTo>
                    <a:pt x="507" y="154"/>
                    <a:pt x="507" y="154"/>
                    <a:pt x="507" y="154"/>
                  </a:cubicBezTo>
                  <a:cubicBezTo>
                    <a:pt x="433" y="144"/>
                    <a:pt x="379" y="138"/>
                    <a:pt x="379" y="138"/>
                  </a:cubicBezTo>
                  <a:cubicBezTo>
                    <a:pt x="371" y="87"/>
                    <a:pt x="331" y="41"/>
                    <a:pt x="276" y="33"/>
                  </a:cubicBezTo>
                  <a:cubicBezTo>
                    <a:pt x="233" y="26"/>
                    <a:pt x="233" y="26"/>
                    <a:pt x="233" y="26"/>
                  </a:cubicBezTo>
                  <a:cubicBezTo>
                    <a:pt x="197" y="21"/>
                    <a:pt x="197" y="21"/>
                    <a:pt x="197" y="21"/>
                  </a:cubicBezTo>
                  <a:cubicBezTo>
                    <a:pt x="150" y="14"/>
                    <a:pt x="150" y="14"/>
                    <a:pt x="150" y="14"/>
                  </a:cubicBezTo>
                  <a:cubicBezTo>
                    <a:pt x="74" y="3"/>
                    <a:pt x="74" y="3"/>
                    <a:pt x="74" y="3"/>
                  </a:cubicBezTo>
                  <a:cubicBezTo>
                    <a:pt x="53" y="0"/>
                    <a:pt x="30" y="14"/>
                    <a:pt x="21" y="32"/>
                  </a:cubicBezTo>
                  <a:cubicBezTo>
                    <a:pt x="17" y="40"/>
                    <a:pt x="17" y="47"/>
                    <a:pt x="21" y="56"/>
                  </a:cubicBezTo>
                  <a:cubicBezTo>
                    <a:pt x="24" y="63"/>
                    <a:pt x="30" y="69"/>
                    <a:pt x="33" y="76"/>
                  </a:cubicBezTo>
                  <a:cubicBezTo>
                    <a:pt x="36" y="81"/>
                    <a:pt x="35" y="84"/>
                    <a:pt x="31" y="89"/>
                  </a:cubicBezTo>
                  <a:cubicBezTo>
                    <a:pt x="26" y="95"/>
                    <a:pt x="21" y="100"/>
                    <a:pt x="17" y="106"/>
                  </a:cubicBezTo>
                  <a:cubicBezTo>
                    <a:pt x="13" y="114"/>
                    <a:pt x="9" y="123"/>
                    <a:pt x="12" y="131"/>
                  </a:cubicBezTo>
                  <a:cubicBezTo>
                    <a:pt x="14" y="139"/>
                    <a:pt x="20" y="145"/>
                    <a:pt x="24" y="152"/>
                  </a:cubicBezTo>
                  <a:cubicBezTo>
                    <a:pt x="28" y="158"/>
                    <a:pt x="29" y="164"/>
                    <a:pt x="25" y="171"/>
                  </a:cubicBezTo>
                  <a:cubicBezTo>
                    <a:pt x="22" y="176"/>
                    <a:pt x="16" y="181"/>
                    <a:pt x="11" y="186"/>
                  </a:cubicBezTo>
                  <a:cubicBezTo>
                    <a:pt x="6" y="192"/>
                    <a:pt x="2" y="199"/>
                    <a:pt x="2" y="207"/>
                  </a:cubicBezTo>
                  <a:cubicBezTo>
                    <a:pt x="3" y="215"/>
                    <a:pt x="8" y="222"/>
                    <a:pt x="12" y="229"/>
                  </a:cubicBezTo>
                  <a:cubicBezTo>
                    <a:pt x="16" y="234"/>
                    <a:pt x="21" y="240"/>
                    <a:pt x="22" y="246"/>
                  </a:cubicBezTo>
                  <a:cubicBezTo>
                    <a:pt x="23" y="251"/>
                    <a:pt x="19" y="255"/>
                    <a:pt x="16" y="258"/>
                  </a:cubicBezTo>
                  <a:cubicBezTo>
                    <a:pt x="4" y="270"/>
                    <a:pt x="0" y="287"/>
                    <a:pt x="9" y="302"/>
                  </a:cubicBezTo>
                  <a:cubicBezTo>
                    <a:pt x="16" y="315"/>
                    <a:pt x="32" y="326"/>
                    <a:pt x="48" y="329"/>
                  </a:cubicBezTo>
                  <a:cubicBezTo>
                    <a:pt x="58" y="330"/>
                    <a:pt x="58" y="330"/>
                    <a:pt x="58" y="330"/>
                  </a:cubicBezTo>
                  <a:cubicBezTo>
                    <a:pt x="63" y="331"/>
                    <a:pt x="63" y="331"/>
                    <a:pt x="63" y="331"/>
                  </a:cubicBezTo>
                  <a:cubicBezTo>
                    <a:pt x="55" y="338"/>
                    <a:pt x="52" y="349"/>
                    <a:pt x="58" y="358"/>
                  </a:cubicBezTo>
                  <a:cubicBezTo>
                    <a:pt x="59" y="361"/>
                    <a:pt x="62" y="363"/>
                    <a:pt x="64" y="365"/>
                  </a:cubicBezTo>
                  <a:cubicBezTo>
                    <a:pt x="72" y="372"/>
                    <a:pt x="82" y="376"/>
                    <a:pt x="92" y="379"/>
                  </a:cubicBezTo>
                  <a:cubicBezTo>
                    <a:pt x="108" y="384"/>
                    <a:pt x="126" y="387"/>
                    <a:pt x="143" y="389"/>
                  </a:cubicBezTo>
                  <a:cubicBezTo>
                    <a:pt x="164" y="391"/>
                    <a:pt x="186" y="393"/>
                    <a:pt x="207" y="392"/>
                  </a:cubicBezTo>
                  <a:cubicBezTo>
                    <a:pt x="234" y="391"/>
                    <a:pt x="261" y="386"/>
                    <a:pt x="286" y="375"/>
                  </a:cubicBezTo>
                  <a:cubicBezTo>
                    <a:pt x="310" y="364"/>
                    <a:pt x="330" y="346"/>
                    <a:pt x="345" y="324"/>
                  </a:cubicBezTo>
                  <a:cubicBezTo>
                    <a:pt x="345" y="324"/>
                    <a:pt x="377" y="328"/>
                    <a:pt x="424" y="334"/>
                  </a:cubicBezTo>
                  <a:cubicBezTo>
                    <a:pt x="424" y="326"/>
                    <a:pt x="425" y="319"/>
                    <a:pt x="428" y="313"/>
                  </a:cubicBezTo>
                  <a:lnTo>
                    <a:pt x="462" y="244"/>
                  </a:lnTo>
                  <a:close/>
                </a:path>
              </a:pathLst>
            </a:custGeom>
            <a:solidFill>
              <a:srgbClr val="FFC233">
                <a:alpha val="80000"/>
              </a:srgbClr>
            </a:solidFill>
            <a:ln>
              <a:noFill/>
            </a:ln>
          </p:spPr>
          <p:txBody>
            <a:bodyPr lIns="68568" tIns="34285" rIns="68568" bIns="34285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70" name="Freeform 71"/>
            <p:cNvSpPr/>
            <p:nvPr/>
          </p:nvSpPr>
          <p:spPr bwMode="auto">
            <a:xfrm rot="766448">
              <a:off x="10793" y="4171"/>
              <a:ext cx="981" cy="1378"/>
            </a:xfrm>
            <a:custGeom>
              <a:avLst/>
              <a:gdLst>
                <a:gd name="T0" fmla="*/ 2147483646 w 657"/>
                <a:gd name="T1" fmla="*/ 2147483646 h 923"/>
                <a:gd name="T2" fmla="*/ 2147483646 w 657"/>
                <a:gd name="T3" fmla="*/ 2147483646 h 923"/>
                <a:gd name="T4" fmla="*/ 2147483646 w 657"/>
                <a:gd name="T5" fmla="*/ 2147483646 h 923"/>
                <a:gd name="T6" fmla="*/ 2147483646 w 657"/>
                <a:gd name="T7" fmla="*/ 2147483646 h 923"/>
                <a:gd name="T8" fmla="*/ 2147483646 w 657"/>
                <a:gd name="T9" fmla="*/ 2147483646 h 923"/>
                <a:gd name="T10" fmla="*/ 2147483646 w 657"/>
                <a:gd name="T11" fmla="*/ 2147483646 h 923"/>
                <a:gd name="T12" fmla="*/ 2147483646 w 657"/>
                <a:gd name="T13" fmla="*/ 2147483646 h 923"/>
                <a:gd name="T14" fmla="*/ 2147483646 w 657"/>
                <a:gd name="T15" fmla="*/ 2147483646 h 923"/>
                <a:gd name="T16" fmla="*/ 2147483646 w 657"/>
                <a:gd name="T17" fmla="*/ 2147483646 h 923"/>
                <a:gd name="T18" fmla="*/ 2147483646 w 657"/>
                <a:gd name="T19" fmla="*/ 2147483646 h 923"/>
                <a:gd name="T20" fmla="*/ 2147483646 w 657"/>
                <a:gd name="T21" fmla="*/ 2147483646 h 923"/>
                <a:gd name="T22" fmla="*/ 2147483646 w 657"/>
                <a:gd name="T23" fmla="*/ 2147483646 h 923"/>
                <a:gd name="T24" fmla="*/ 2147483646 w 657"/>
                <a:gd name="T25" fmla="*/ 0 h 923"/>
                <a:gd name="T26" fmla="*/ 2147483646 w 657"/>
                <a:gd name="T27" fmla="*/ 2147483646 h 923"/>
                <a:gd name="T28" fmla="*/ 2147483646 w 657"/>
                <a:gd name="T29" fmla="*/ 2147483646 h 923"/>
                <a:gd name="T30" fmla="*/ 2147483646 w 657"/>
                <a:gd name="T31" fmla="*/ 2147483646 h 923"/>
                <a:gd name="T32" fmla="*/ 2147483646 w 657"/>
                <a:gd name="T33" fmla="*/ 2147483646 h 923"/>
                <a:gd name="T34" fmla="*/ 0 w 657"/>
                <a:gd name="T35" fmla="*/ 2147483646 h 923"/>
                <a:gd name="T36" fmla="*/ 2147483646 w 657"/>
                <a:gd name="T37" fmla="*/ 2147483646 h 923"/>
                <a:gd name="T38" fmla="*/ 2147483646 w 657"/>
                <a:gd name="T39" fmla="*/ 2147483646 h 923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657" h="923">
                  <a:moveTo>
                    <a:pt x="114" y="720"/>
                  </a:moveTo>
                  <a:cubicBezTo>
                    <a:pt x="143" y="747"/>
                    <a:pt x="155" y="768"/>
                    <a:pt x="158" y="783"/>
                  </a:cubicBezTo>
                  <a:cubicBezTo>
                    <a:pt x="167" y="769"/>
                    <a:pt x="176" y="755"/>
                    <a:pt x="186" y="742"/>
                  </a:cubicBezTo>
                  <a:cubicBezTo>
                    <a:pt x="195" y="730"/>
                    <a:pt x="205" y="719"/>
                    <a:pt x="216" y="707"/>
                  </a:cubicBezTo>
                  <a:cubicBezTo>
                    <a:pt x="243" y="677"/>
                    <a:pt x="273" y="647"/>
                    <a:pt x="302" y="617"/>
                  </a:cubicBezTo>
                  <a:cubicBezTo>
                    <a:pt x="347" y="572"/>
                    <a:pt x="394" y="528"/>
                    <a:pt x="440" y="484"/>
                  </a:cubicBezTo>
                  <a:cubicBezTo>
                    <a:pt x="486" y="568"/>
                    <a:pt x="520" y="660"/>
                    <a:pt x="539" y="755"/>
                  </a:cubicBezTo>
                  <a:cubicBezTo>
                    <a:pt x="550" y="810"/>
                    <a:pt x="556" y="866"/>
                    <a:pt x="557" y="923"/>
                  </a:cubicBezTo>
                  <a:cubicBezTo>
                    <a:pt x="657" y="920"/>
                    <a:pt x="657" y="920"/>
                    <a:pt x="657" y="920"/>
                  </a:cubicBezTo>
                  <a:cubicBezTo>
                    <a:pt x="655" y="819"/>
                    <a:pt x="638" y="719"/>
                    <a:pt x="608" y="622"/>
                  </a:cubicBezTo>
                  <a:cubicBezTo>
                    <a:pt x="579" y="531"/>
                    <a:pt x="538" y="444"/>
                    <a:pt x="486" y="364"/>
                  </a:cubicBezTo>
                  <a:cubicBezTo>
                    <a:pt x="434" y="285"/>
                    <a:pt x="372" y="212"/>
                    <a:pt x="301" y="149"/>
                  </a:cubicBezTo>
                  <a:cubicBezTo>
                    <a:pt x="235" y="91"/>
                    <a:pt x="162" y="40"/>
                    <a:pt x="84" y="0"/>
                  </a:cubicBezTo>
                  <a:cubicBezTo>
                    <a:pt x="38" y="88"/>
                    <a:pt x="38" y="88"/>
                    <a:pt x="38" y="88"/>
                  </a:cubicBezTo>
                  <a:cubicBezTo>
                    <a:pt x="139" y="141"/>
                    <a:pt x="229" y="211"/>
                    <a:pt x="304" y="293"/>
                  </a:cubicBezTo>
                  <a:cubicBezTo>
                    <a:pt x="245" y="359"/>
                    <a:pt x="185" y="426"/>
                    <a:pt x="127" y="494"/>
                  </a:cubicBezTo>
                  <a:cubicBezTo>
                    <a:pt x="85" y="543"/>
                    <a:pt x="42" y="593"/>
                    <a:pt x="10" y="649"/>
                  </a:cubicBezTo>
                  <a:cubicBezTo>
                    <a:pt x="6" y="655"/>
                    <a:pt x="3" y="661"/>
                    <a:pt x="0" y="667"/>
                  </a:cubicBezTo>
                  <a:cubicBezTo>
                    <a:pt x="51" y="671"/>
                    <a:pt x="94" y="701"/>
                    <a:pt x="114" y="720"/>
                  </a:cubicBezTo>
                  <a:cubicBezTo>
                    <a:pt x="143" y="747"/>
                    <a:pt x="94" y="701"/>
                    <a:pt x="114" y="720"/>
                  </a:cubicBezTo>
                  <a:close/>
                </a:path>
              </a:pathLst>
            </a:custGeom>
            <a:solidFill>
              <a:srgbClr val="FF870C">
                <a:alpha val="80000"/>
              </a:srgbClr>
            </a:solidFill>
            <a:ln>
              <a:noFill/>
            </a:ln>
          </p:spPr>
          <p:txBody>
            <a:bodyPr lIns="68568" tIns="34285" rIns="68568" bIns="34285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71" name="Freeform 72"/>
            <p:cNvSpPr/>
            <p:nvPr/>
          </p:nvSpPr>
          <p:spPr bwMode="auto">
            <a:xfrm rot="766448">
              <a:off x="9879" y="5416"/>
              <a:ext cx="666" cy="821"/>
            </a:xfrm>
            <a:custGeom>
              <a:avLst/>
              <a:gdLst>
                <a:gd name="T0" fmla="*/ 2147483646 w 446"/>
                <a:gd name="T1" fmla="*/ 2147483646 h 551"/>
                <a:gd name="T2" fmla="*/ 2147483646 w 446"/>
                <a:gd name="T3" fmla="*/ 2147483646 h 551"/>
                <a:gd name="T4" fmla="*/ 2147483646 w 446"/>
                <a:gd name="T5" fmla="*/ 2147483646 h 551"/>
                <a:gd name="T6" fmla="*/ 2147483646 w 446"/>
                <a:gd name="T7" fmla="*/ 2147483646 h 551"/>
                <a:gd name="T8" fmla="*/ 2147483646 w 446"/>
                <a:gd name="T9" fmla="*/ 2147483646 h 551"/>
                <a:gd name="T10" fmla="*/ 2147483646 w 446"/>
                <a:gd name="T11" fmla="*/ 2147483646 h 551"/>
                <a:gd name="T12" fmla="*/ 2147483646 w 446"/>
                <a:gd name="T13" fmla="*/ 2147483646 h 551"/>
                <a:gd name="T14" fmla="*/ 2147483646 w 446"/>
                <a:gd name="T15" fmla="*/ 0 h 551"/>
                <a:gd name="T16" fmla="*/ 2147483646 w 446"/>
                <a:gd name="T17" fmla="*/ 2147483646 h 551"/>
                <a:gd name="T18" fmla="*/ 2147483646 w 446"/>
                <a:gd name="T19" fmla="*/ 2147483646 h 551"/>
                <a:gd name="T20" fmla="*/ 2147483646 w 446"/>
                <a:gd name="T21" fmla="*/ 2147483646 h 551"/>
                <a:gd name="T22" fmla="*/ 2147483646 w 446"/>
                <a:gd name="T23" fmla="*/ 2147483646 h 551"/>
                <a:gd name="T24" fmla="*/ 2147483646 w 446"/>
                <a:gd name="T25" fmla="*/ 2147483646 h 551"/>
                <a:gd name="T26" fmla="*/ 2147483646 w 446"/>
                <a:gd name="T27" fmla="*/ 2147483646 h 551"/>
                <a:gd name="T28" fmla="*/ 2147483646 w 446"/>
                <a:gd name="T29" fmla="*/ 2147483646 h 551"/>
                <a:gd name="T30" fmla="*/ 2147483646 w 446"/>
                <a:gd name="T31" fmla="*/ 2147483646 h 551"/>
                <a:gd name="T32" fmla="*/ 2147483646 w 446"/>
                <a:gd name="T33" fmla="*/ 2147483646 h 551"/>
                <a:gd name="T34" fmla="*/ 2147483646 w 446"/>
                <a:gd name="T35" fmla="*/ 2147483646 h 551"/>
                <a:gd name="T36" fmla="*/ 2147483646 w 446"/>
                <a:gd name="T37" fmla="*/ 2147483646 h 551"/>
                <a:gd name="T38" fmla="*/ 2147483646 w 446"/>
                <a:gd name="T39" fmla="*/ 2147483646 h 551"/>
                <a:gd name="T40" fmla="*/ 2147483646 w 446"/>
                <a:gd name="T41" fmla="*/ 2147483646 h 551"/>
                <a:gd name="T42" fmla="*/ 2147483646 w 446"/>
                <a:gd name="T43" fmla="*/ 2147483646 h 551"/>
                <a:gd name="T44" fmla="*/ 2147483646 w 446"/>
                <a:gd name="T45" fmla="*/ 2147483646 h 551"/>
                <a:gd name="T46" fmla="*/ 2147483646 w 446"/>
                <a:gd name="T47" fmla="*/ 2147483646 h 551"/>
                <a:gd name="T48" fmla="*/ 2147483646 w 446"/>
                <a:gd name="T49" fmla="*/ 2147483646 h 551"/>
                <a:gd name="T50" fmla="*/ 2147483646 w 446"/>
                <a:gd name="T51" fmla="*/ 2147483646 h 551"/>
                <a:gd name="T52" fmla="*/ 2147483646 w 446"/>
                <a:gd name="T53" fmla="*/ 2147483646 h 551"/>
                <a:gd name="T54" fmla="*/ 2147483646 w 446"/>
                <a:gd name="T55" fmla="*/ 2147483646 h 551"/>
                <a:gd name="T56" fmla="*/ 2147483646 w 446"/>
                <a:gd name="T57" fmla="*/ 2147483646 h 551"/>
                <a:gd name="T58" fmla="*/ 2147483646 w 446"/>
                <a:gd name="T59" fmla="*/ 2147483646 h 551"/>
                <a:gd name="T60" fmla="*/ 2147483646 w 446"/>
                <a:gd name="T61" fmla="*/ 2147483646 h 551"/>
                <a:gd name="T62" fmla="*/ 2147483646 w 446"/>
                <a:gd name="T63" fmla="*/ 2147483646 h 551"/>
                <a:gd name="T64" fmla="*/ 2147483646 w 446"/>
                <a:gd name="T65" fmla="*/ 2147483646 h 551"/>
                <a:gd name="T66" fmla="*/ 2147483646 w 446"/>
                <a:gd name="T67" fmla="*/ 2147483646 h 551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446" h="551">
                  <a:moveTo>
                    <a:pt x="409" y="418"/>
                  </a:moveTo>
                  <a:cubicBezTo>
                    <a:pt x="416" y="390"/>
                    <a:pt x="425" y="362"/>
                    <a:pt x="427" y="333"/>
                  </a:cubicBezTo>
                  <a:cubicBezTo>
                    <a:pt x="430" y="297"/>
                    <a:pt x="421" y="262"/>
                    <a:pt x="399" y="233"/>
                  </a:cubicBezTo>
                  <a:cubicBezTo>
                    <a:pt x="399" y="233"/>
                    <a:pt x="418" y="190"/>
                    <a:pt x="446" y="130"/>
                  </a:cubicBezTo>
                  <a:cubicBezTo>
                    <a:pt x="439" y="128"/>
                    <a:pt x="433" y="125"/>
                    <a:pt x="428" y="120"/>
                  </a:cubicBezTo>
                  <a:cubicBezTo>
                    <a:pt x="372" y="68"/>
                    <a:pt x="372" y="68"/>
                    <a:pt x="372" y="68"/>
                  </a:cubicBezTo>
                  <a:cubicBezTo>
                    <a:pt x="337" y="36"/>
                    <a:pt x="337" y="36"/>
                    <a:pt x="337" y="36"/>
                  </a:cubicBezTo>
                  <a:cubicBezTo>
                    <a:pt x="298" y="0"/>
                    <a:pt x="298" y="0"/>
                    <a:pt x="298" y="0"/>
                  </a:cubicBezTo>
                  <a:cubicBezTo>
                    <a:pt x="260" y="81"/>
                    <a:pt x="232" y="143"/>
                    <a:pt x="232" y="143"/>
                  </a:cubicBezTo>
                  <a:cubicBezTo>
                    <a:pt x="181" y="135"/>
                    <a:pt x="125" y="159"/>
                    <a:pt x="100" y="208"/>
                  </a:cubicBezTo>
                  <a:cubicBezTo>
                    <a:pt x="88" y="233"/>
                    <a:pt x="88" y="233"/>
                    <a:pt x="88" y="233"/>
                  </a:cubicBezTo>
                  <a:cubicBezTo>
                    <a:pt x="64" y="281"/>
                    <a:pt x="64" y="281"/>
                    <a:pt x="64" y="281"/>
                  </a:cubicBezTo>
                  <a:cubicBezTo>
                    <a:pt x="43" y="323"/>
                    <a:pt x="43" y="323"/>
                    <a:pt x="43" y="323"/>
                  </a:cubicBezTo>
                  <a:cubicBezTo>
                    <a:pt x="9" y="392"/>
                    <a:pt x="9" y="392"/>
                    <a:pt x="9" y="392"/>
                  </a:cubicBezTo>
                  <a:cubicBezTo>
                    <a:pt x="0" y="410"/>
                    <a:pt x="6" y="435"/>
                    <a:pt x="19" y="449"/>
                  </a:cubicBezTo>
                  <a:cubicBezTo>
                    <a:pt x="25" y="455"/>
                    <a:pt x="32" y="460"/>
                    <a:pt x="40" y="459"/>
                  </a:cubicBezTo>
                  <a:cubicBezTo>
                    <a:pt x="48" y="459"/>
                    <a:pt x="56" y="455"/>
                    <a:pt x="64" y="454"/>
                  </a:cubicBezTo>
                  <a:cubicBezTo>
                    <a:pt x="69" y="452"/>
                    <a:pt x="73" y="452"/>
                    <a:pt x="77" y="457"/>
                  </a:cubicBezTo>
                  <a:cubicBezTo>
                    <a:pt x="81" y="463"/>
                    <a:pt x="84" y="469"/>
                    <a:pt x="88" y="475"/>
                  </a:cubicBezTo>
                  <a:cubicBezTo>
                    <a:pt x="93" y="482"/>
                    <a:pt x="100" y="489"/>
                    <a:pt x="109" y="490"/>
                  </a:cubicBezTo>
                  <a:cubicBezTo>
                    <a:pt x="118" y="492"/>
                    <a:pt x="126" y="488"/>
                    <a:pt x="134" y="486"/>
                  </a:cubicBezTo>
                  <a:cubicBezTo>
                    <a:pt x="142" y="484"/>
                    <a:pt x="149" y="484"/>
                    <a:pt x="154" y="490"/>
                  </a:cubicBezTo>
                  <a:cubicBezTo>
                    <a:pt x="159" y="496"/>
                    <a:pt x="161" y="503"/>
                    <a:pt x="165" y="509"/>
                  </a:cubicBezTo>
                  <a:cubicBezTo>
                    <a:pt x="169" y="516"/>
                    <a:pt x="175" y="522"/>
                    <a:pt x="183" y="523"/>
                  </a:cubicBezTo>
                  <a:cubicBezTo>
                    <a:pt x="191" y="524"/>
                    <a:pt x="199" y="522"/>
                    <a:pt x="207" y="520"/>
                  </a:cubicBezTo>
                  <a:cubicBezTo>
                    <a:pt x="213" y="518"/>
                    <a:pt x="220" y="515"/>
                    <a:pt x="226" y="516"/>
                  </a:cubicBezTo>
                  <a:cubicBezTo>
                    <a:pt x="231" y="518"/>
                    <a:pt x="233" y="524"/>
                    <a:pt x="235" y="528"/>
                  </a:cubicBezTo>
                  <a:cubicBezTo>
                    <a:pt x="245" y="545"/>
                    <a:pt x="264" y="551"/>
                    <a:pt x="281" y="544"/>
                  </a:cubicBezTo>
                  <a:cubicBezTo>
                    <a:pt x="293" y="539"/>
                    <a:pt x="305" y="529"/>
                    <a:pt x="311" y="517"/>
                  </a:cubicBezTo>
                  <a:cubicBezTo>
                    <a:pt x="338" y="463"/>
                    <a:pt x="338" y="463"/>
                    <a:pt x="338" y="463"/>
                  </a:cubicBezTo>
                  <a:cubicBezTo>
                    <a:pt x="341" y="470"/>
                    <a:pt x="351" y="474"/>
                    <a:pt x="358" y="474"/>
                  </a:cubicBezTo>
                  <a:cubicBezTo>
                    <a:pt x="368" y="474"/>
                    <a:pt x="377" y="470"/>
                    <a:pt x="384" y="465"/>
                  </a:cubicBezTo>
                  <a:cubicBezTo>
                    <a:pt x="398" y="453"/>
                    <a:pt x="405" y="435"/>
                    <a:pt x="409" y="418"/>
                  </a:cubicBezTo>
                  <a:cubicBezTo>
                    <a:pt x="416" y="389"/>
                    <a:pt x="402" y="447"/>
                    <a:pt x="409" y="418"/>
                  </a:cubicBezTo>
                  <a:close/>
                </a:path>
              </a:pathLst>
            </a:custGeom>
            <a:solidFill>
              <a:srgbClr val="FF870C">
                <a:alpha val="80000"/>
              </a:srgbClr>
            </a:solidFill>
            <a:ln>
              <a:noFill/>
            </a:ln>
          </p:spPr>
          <p:txBody>
            <a:bodyPr lIns="68568" tIns="34285" rIns="68568" bIns="34285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72" name="Freeform 73"/>
            <p:cNvSpPr/>
            <p:nvPr/>
          </p:nvSpPr>
          <p:spPr bwMode="auto">
            <a:xfrm rot="766448">
              <a:off x="10238" y="5588"/>
              <a:ext cx="1208" cy="1461"/>
            </a:xfrm>
            <a:custGeom>
              <a:avLst/>
              <a:gdLst>
                <a:gd name="T0" fmla="*/ 2147483646 w 810"/>
                <a:gd name="T1" fmla="*/ 0 h 980"/>
                <a:gd name="T2" fmla="*/ 2147483646 w 810"/>
                <a:gd name="T3" fmla="*/ 0 h 980"/>
                <a:gd name="T4" fmla="*/ 2147483646 w 810"/>
                <a:gd name="T5" fmla="*/ 0 h 980"/>
                <a:gd name="T6" fmla="*/ 2147483646 w 810"/>
                <a:gd name="T7" fmla="*/ 2147483646 h 980"/>
                <a:gd name="T8" fmla="*/ 2147483646 w 810"/>
                <a:gd name="T9" fmla="*/ 2147483646 h 980"/>
                <a:gd name="T10" fmla="*/ 2147483646 w 810"/>
                <a:gd name="T11" fmla="*/ 2147483646 h 980"/>
                <a:gd name="T12" fmla="*/ 2147483646 w 810"/>
                <a:gd name="T13" fmla="*/ 2147483646 h 980"/>
                <a:gd name="T14" fmla="*/ 2147483646 w 810"/>
                <a:gd name="T15" fmla="*/ 2147483646 h 980"/>
                <a:gd name="T16" fmla="*/ 2147483646 w 810"/>
                <a:gd name="T17" fmla="*/ 2147483646 h 980"/>
                <a:gd name="T18" fmla="*/ 2147483646 w 810"/>
                <a:gd name="T19" fmla="*/ 2147483646 h 980"/>
                <a:gd name="T20" fmla="*/ 2147483646 w 810"/>
                <a:gd name="T21" fmla="*/ 2147483646 h 980"/>
                <a:gd name="T22" fmla="*/ 2147483646 w 810"/>
                <a:gd name="T23" fmla="*/ 2147483646 h 980"/>
                <a:gd name="T24" fmla="*/ 2147483646 w 810"/>
                <a:gd name="T25" fmla="*/ 2147483646 h 980"/>
                <a:gd name="T26" fmla="*/ 0 w 810"/>
                <a:gd name="T27" fmla="*/ 2147483646 h 980"/>
                <a:gd name="T28" fmla="*/ 2147483646 w 810"/>
                <a:gd name="T29" fmla="*/ 2147483646 h 980"/>
                <a:gd name="T30" fmla="*/ 2147483646 w 810"/>
                <a:gd name="T31" fmla="*/ 2147483646 h 980"/>
                <a:gd name="T32" fmla="*/ 2147483646 w 810"/>
                <a:gd name="T33" fmla="*/ 2147483646 h 980"/>
                <a:gd name="T34" fmla="*/ 2147483646 w 810"/>
                <a:gd name="T35" fmla="*/ 2147483646 h 980"/>
                <a:gd name="T36" fmla="*/ 2147483646 w 810"/>
                <a:gd name="T37" fmla="*/ 2147483646 h 980"/>
                <a:gd name="T38" fmla="*/ 2147483646 w 810"/>
                <a:gd name="T39" fmla="*/ 2147483646 h 980"/>
                <a:gd name="T40" fmla="*/ 2147483646 w 810"/>
                <a:gd name="T41" fmla="*/ 2147483646 h 980"/>
                <a:gd name="T42" fmla="*/ 2147483646 w 810"/>
                <a:gd name="T43" fmla="*/ 2147483646 h 980"/>
                <a:gd name="T44" fmla="*/ 2147483646 w 810"/>
                <a:gd name="T45" fmla="*/ 0 h 980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810" h="980">
                  <a:moveTo>
                    <a:pt x="710" y="0"/>
                  </a:moveTo>
                  <a:cubicBezTo>
                    <a:pt x="710" y="0"/>
                    <a:pt x="710" y="0"/>
                    <a:pt x="710" y="0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699" y="149"/>
                    <a:pt x="652" y="298"/>
                    <a:pt x="572" y="432"/>
                  </a:cubicBezTo>
                  <a:cubicBezTo>
                    <a:pt x="488" y="395"/>
                    <a:pt x="403" y="358"/>
                    <a:pt x="318" y="324"/>
                  </a:cubicBezTo>
                  <a:cubicBezTo>
                    <a:pt x="288" y="311"/>
                    <a:pt x="257" y="299"/>
                    <a:pt x="226" y="289"/>
                  </a:cubicBezTo>
                  <a:cubicBezTo>
                    <a:pt x="191" y="278"/>
                    <a:pt x="155" y="272"/>
                    <a:pt x="120" y="266"/>
                  </a:cubicBezTo>
                  <a:cubicBezTo>
                    <a:pt x="130" y="304"/>
                    <a:pt x="123" y="343"/>
                    <a:pt x="113" y="380"/>
                  </a:cubicBezTo>
                  <a:cubicBezTo>
                    <a:pt x="105" y="406"/>
                    <a:pt x="100" y="440"/>
                    <a:pt x="74" y="454"/>
                  </a:cubicBezTo>
                  <a:cubicBezTo>
                    <a:pt x="93" y="458"/>
                    <a:pt x="112" y="463"/>
                    <a:pt x="131" y="469"/>
                  </a:cubicBezTo>
                  <a:cubicBezTo>
                    <a:pt x="145" y="474"/>
                    <a:pt x="158" y="479"/>
                    <a:pt x="171" y="485"/>
                  </a:cubicBezTo>
                  <a:cubicBezTo>
                    <a:pt x="209" y="501"/>
                    <a:pt x="246" y="519"/>
                    <a:pt x="282" y="538"/>
                  </a:cubicBezTo>
                  <a:cubicBezTo>
                    <a:pt x="332" y="563"/>
                    <a:pt x="382" y="590"/>
                    <a:pt x="431" y="616"/>
                  </a:cubicBezTo>
                  <a:cubicBezTo>
                    <a:pt x="312" y="741"/>
                    <a:pt x="161" y="834"/>
                    <a:pt x="0" y="884"/>
                  </a:cubicBezTo>
                  <a:cubicBezTo>
                    <a:pt x="30" y="980"/>
                    <a:pt x="30" y="980"/>
                    <a:pt x="30" y="980"/>
                  </a:cubicBezTo>
                  <a:cubicBezTo>
                    <a:pt x="31" y="980"/>
                    <a:pt x="32" y="979"/>
                    <a:pt x="33" y="979"/>
                  </a:cubicBezTo>
                  <a:cubicBezTo>
                    <a:pt x="34" y="980"/>
                    <a:pt x="34" y="980"/>
                    <a:pt x="34" y="980"/>
                  </a:cubicBezTo>
                  <a:cubicBezTo>
                    <a:pt x="118" y="954"/>
                    <a:pt x="200" y="917"/>
                    <a:pt x="276" y="871"/>
                  </a:cubicBezTo>
                  <a:cubicBezTo>
                    <a:pt x="350" y="826"/>
                    <a:pt x="420" y="773"/>
                    <a:pt x="482" y="712"/>
                  </a:cubicBezTo>
                  <a:cubicBezTo>
                    <a:pt x="550" y="646"/>
                    <a:pt x="609" y="571"/>
                    <a:pt x="659" y="490"/>
                  </a:cubicBezTo>
                  <a:cubicBezTo>
                    <a:pt x="708" y="409"/>
                    <a:pt x="746" y="321"/>
                    <a:pt x="772" y="230"/>
                  </a:cubicBezTo>
                  <a:cubicBezTo>
                    <a:pt x="793" y="157"/>
                    <a:pt x="806" y="81"/>
                    <a:pt x="810" y="5"/>
                  </a:cubicBezTo>
                  <a:lnTo>
                    <a:pt x="710" y="0"/>
                  </a:lnTo>
                  <a:close/>
                </a:path>
              </a:pathLst>
            </a:custGeom>
            <a:solidFill>
              <a:srgbClr val="FFC233">
                <a:alpha val="80000"/>
              </a:srgbClr>
            </a:solidFill>
            <a:ln>
              <a:noFill/>
            </a:ln>
          </p:spPr>
          <p:txBody>
            <a:bodyPr lIns="68568" tIns="34285" rIns="68568" bIns="34285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cxnSp>
        <p:nvCxnSpPr>
          <p:cNvPr id="5" name="直接连接符 4"/>
          <p:cNvCxnSpPr/>
          <p:nvPr/>
        </p:nvCxnSpPr>
        <p:spPr>
          <a:xfrm flipH="1">
            <a:off x="2022475" y="1577340"/>
            <a:ext cx="13970" cy="3738245"/>
          </a:xfrm>
          <a:prstGeom prst="line">
            <a:avLst/>
          </a:prstGeom>
          <a:ln w="28575">
            <a:solidFill>
              <a:srgbClr val="FFAF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2012315" y="5295265"/>
            <a:ext cx="8671560" cy="29845"/>
          </a:xfrm>
          <a:prstGeom prst="line">
            <a:avLst/>
          </a:prstGeom>
          <a:ln w="28575">
            <a:solidFill>
              <a:srgbClr val="FFAF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 flipV="1">
            <a:off x="2042160" y="1571625"/>
            <a:ext cx="8602345" cy="9525"/>
          </a:xfrm>
          <a:prstGeom prst="line">
            <a:avLst/>
          </a:prstGeom>
          <a:ln w="28575">
            <a:solidFill>
              <a:srgbClr val="FFAF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>
            <a:off x="10638790" y="1567815"/>
            <a:ext cx="45085" cy="3757295"/>
          </a:xfrm>
          <a:prstGeom prst="line">
            <a:avLst/>
          </a:prstGeom>
          <a:ln w="28575">
            <a:solidFill>
              <a:srgbClr val="FFAF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3717290" y="2764155"/>
            <a:ext cx="6951345" cy="1905"/>
          </a:xfrm>
          <a:prstGeom prst="line">
            <a:avLst/>
          </a:prstGeom>
          <a:ln w="28575">
            <a:solidFill>
              <a:srgbClr val="FFAF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>
            <a:off x="3717290" y="4360545"/>
            <a:ext cx="6951345" cy="7620"/>
          </a:xfrm>
          <a:prstGeom prst="line">
            <a:avLst/>
          </a:prstGeom>
          <a:ln w="28575">
            <a:solidFill>
              <a:srgbClr val="FFAF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稻壳儿春秋广告/盗版必究        原创来源：http://chn.docer.com/works?userid=199329941#!/work_time"/>
          <p:cNvSpPr/>
          <p:nvPr/>
        </p:nvSpPr>
        <p:spPr bwMode="auto">
          <a:xfrm rot="6420000">
            <a:off x="6522720" y="2005648"/>
            <a:ext cx="2946400" cy="6909435"/>
          </a:xfrm>
          <a:custGeom>
            <a:avLst/>
            <a:gdLst>
              <a:gd name="T0" fmla="*/ 937 w 1020"/>
              <a:gd name="T1" fmla="*/ 2375 h 2391"/>
              <a:gd name="T2" fmla="*/ 938 w 1020"/>
              <a:gd name="T3" fmla="*/ 2173 h 2391"/>
              <a:gd name="T4" fmla="*/ 799 w 1020"/>
              <a:gd name="T5" fmla="*/ 1651 h 2391"/>
              <a:gd name="T6" fmla="*/ 481 w 1020"/>
              <a:gd name="T7" fmla="*/ 1201 h 2391"/>
              <a:gd name="T8" fmla="*/ 203 w 1020"/>
              <a:gd name="T9" fmla="*/ 892 h 2391"/>
              <a:gd name="T10" fmla="*/ 41 w 1020"/>
              <a:gd name="T11" fmla="*/ 596 h 2391"/>
              <a:gd name="T12" fmla="*/ 43 w 1020"/>
              <a:gd name="T13" fmla="*/ 156 h 2391"/>
              <a:gd name="T14" fmla="*/ 98 w 1020"/>
              <a:gd name="T15" fmla="*/ 0 h 2391"/>
              <a:gd name="T16" fmla="*/ 101 w 1020"/>
              <a:gd name="T17" fmla="*/ 17 h 2391"/>
              <a:gd name="T18" fmla="*/ 191 w 1020"/>
              <a:gd name="T19" fmla="*/ 294 h 2391"/>
              <a:gd name="T20" fmla="*/ 403 w 1020"/>
              <a:gd name="T21" fmla="*/ 584 h 2391"/>
              <a:gd name="T22" fmla="*/ 750 w 1020"/>
              <a:gd name="T23" fmla="*/ 1067 h 2391"/>
              <a:gd name="T24" fmla="*/ 970 w 1020"/>
              <a:gd name="T25" fmla="*/ 1575 h 2391"/>
              <a:gd name="T26" fmla="*/ 1006 w 1020"/>
              <a:gd name="T27" fmla="*/ 2059 h 2391"/>
              <a:gd name="T28" fmla="*/ 940 w 1020"/>
              <a:gd name="T29" fmla="*/ 2391 h 2391"/>
              <a:gd name="T30" fmla="*/ 937 w 1020"/>
              <a:gd name="T31" fmla="*/ 2375 h 23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020" h="2391">
                <a:moveTo>
                  <a:pt x="937" y="2375"/>
                </a:moveTo>
                <a:cubicBezTo>
                  <a:pt x="941" y="2308"/>
                  <a:pt x="943" y="2240"/>
                  <a:pt x="938" y="2173"/>
                </a:cubicBezTo>
                <a:cubicBezTo>
                  <a:pt x="925" y="1990"/>
                  <a:pt x="876" y="1817"/>
                  <a:pt x="799" y="1651"/>
                </a:cubicBezTo>
                <a:cubicBezTo>
                  <a:pt x="721" y="1482"/>
                  <a:pt x="609" y="1336"/>
                  <a:pt x="481" y="1201"/>
                </a:cubicBezTo>
                <a:cubicBezTo>
                  <a:pt x="386" y="1101"/>
                  <a:pt x="287" y="1003"/>
                  <a:pt x="203" y="892"/>
                </a:cubicBezTo>
                <a:cubicBezTo>
                  <a:pt x="135" y="802"/>
                  <a:pt x="72" y="708"/>
                  <a:pt x="41" y="596"/>
                </a:cubicBezTo>
                <a:cubicBezTo>
                  <a:pt x="0" y="449"/>
                  <a:pt x="7" y="302"/>
                  <a:pt x="43" y="156"/>
                </a:cubicBezTo>
                <a:cubicBezTo>
                  <a:pt x="56" y="102"/>
                  <a:pt x="73" y="50"/>
                  <a:pt x="98" y="0"/>
                </a:cubicBezTo>
                <a:cubicBezTo>
                  <a:pt x="107" y="3"/>
                  <a:pt x="102" y="11"/>
                  <a:pt x="101" y="17"/>
                </a:cubicBezTo>
                <a:cubicBezTo>
                  <a:pt x="99" y="119"/>
                  <a:pt x="140" y="208"/>
                  <a:pt x="191" y="294"/>
                </a:cubicBezTo>
                <a:cubicBezTo>
                  <a:pt x="253" y="397"/>
                  <a:pt x="330" y="489"/>
                  <a:pt x="403" y="584"/>
                </a:cubicBezTo>
                <a:cubicBezTo>
                  <a:pt x="525" y="740"/>
                  <a:pt x="647" y="896"/>
                  <a:pt x="750" y="1067"/>
                </a:cubicBezTo>
                <a:cubicBezTo>
                  <a:pt x="847" y="1226"/>
                  <a:pt x="926" y="1393"/>
                  <a:pt x="970" y="1575"/>
                </a:cubicBezTo>
                <a:cubicBezTo>
                  <a:pt x="1009" y="1735"/>
                  <a:pt x="1020" y="1896"/>
                  <a:pt x="1006" y="2059"/>
                </a:cubicBezTo>
                <a:cubicBezTo>
                  <a:pt x="997" y="2172"/>
                  <a:pt x="975" y="2283"/>
                  <a:pt x="940" y="2391"/>
                </a:cubicBezTo>
                <a:cubicBezTo>
                  <a:pt x="931" y="2387"/>
                  <a:pt x="936" y="2381"/>
                  <a:pt x="937" y="2375"/>
                </a:cubicBezTo>
                <a:close/>
              </a:path>
            </a:pathLst>
          </a:custGeom>
          <a:solidFill>
            <a:srgbClr val="FFA721"/>
          </a:solidFill>
          <a:ln>
            <a:noFill/>
          </a:ln>
        </p:spPr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A2081A7-8D54-47BB-B2E2-D335A97D0858}"/>
              </a:ext>
            </a:extLst>
          </p:cNvPr>
          <p:cNvSpPr txBox="1"/>
          <p:nvPr/>
        </p:nvSpPr>
        <p:spPr>
          <a:xfrm>
            <a:off x="3783462" y="1689614"/>
            <a:ext cx="67138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Release Time has a big impact in gross income. In order to gain better return, movie should be release in mid-summer or mid-winter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76B723-F653-4438-954B-D46BD0007772}"/>
              </a:ext>
            </a:extLst>
          </p:cNvPr>
          <p:cNvSpPr txBox="1"/>
          <p:nvPr/>
        </p:nvSpPr>
        <p:spPr>
          <a:xfrm>
            <a:off x="4078857" y="2828835"/>
            <a:ext cx="626989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Profit and Reputation are not actually relevant. If the purpose is for better return, Sci-Fi/Adventure/Animation are the top 3 genres to be invest in. Avoid invest in the bottom ones. Although there are no huge difference in ratings, Sci-Fi’s return is almost 4 times to Horror movie.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5F52F63-82D1-49AC-A40A-F7996ABB7A5A}"/>
              </a:ext>
            </a:extLst>
          </p:cNvPr>
          <p:cNvSpPr txBox="1"/>
          <p:nvPr/>
        </p:nvSpPr>
        <p:spPr>
          <a:xfrm>
            <a:off x="3916836" y="4508118"/>
            <a:ext cx="65774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Choose wisely from the top studios.</a:t>
            </a:r>
            <a:r>
              <a:rPr lang="zh-CN" altLang="en-US" dirty="0"/>
              <a:t> </a:t>
            </a:r>
            <a:r>
              <a:rPr lang="en-US" altLang="zh-CN" dirty="0"/>
              <a:t>P/WD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good</a:t>
            </a:r>
            <a:r>
              <a:rPr lang="zh-CN" altLang="en-US" dirty="0"/>
              <a:t> </a:t>
            </a:r>
            <a:r>
              <a:rPr lang="en-US" altLang="zh-CN" dirty="0"/>
              <a:t>choice. </a:t>
            </a:r>
            <a:endParaRPr lang="en-US" dirty="0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直角三角形 13"/>
          <p:cNvSpPr/>
          <p:nvPr/>
        </p:nvSpPr>
        <p:spPr>
          <a:xfrm>
            <a:off x="0" y="4549140"/>
            <a:ext cx="2307590" cy="2307590"/>
          </a:xfrm>
          <a:prstGeom prst="rtTriangle">
            <a:avLst/>
          </a:prstGeom>
          <a:gradFill>
            <a:gsLst>
              <a:gs pos="0">
                <a:srgbClr val="FF870C"/>
              </a:gs>
              <a:gs pos="100000">
                <a:srgbClr val="FFC233"/>
              </a:gs>
            </a:gsLst>
            <a:lin ang="324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直角三角形 14"/>
          <p:cNvSpPr/>
          <p:nvPr/>
        </p:nvSpPr>
        <p:spPr>
          <a:xfrm rot="16200000" flipH="1">
            <a:off x="9890125" y="-3175"/>
            <a:ext cx="2307590" cy="2307590"/>
          </a:xfrm>
          <a:prstGeom prst="rtTriangle">
            <a:avLst/>
          </a:prstGeom>
          <a:gradFill>
            <a:gsLst>
              <a:gs pos="0">
                <a:srgbClr val="FF870C"/>
              </a:gs>
              <a:gs pos="100000">
                <a:srgbClr val="FFC233"/>
              </a:gs>
            </a:gsLst>
            <a:lin ang="324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9" name="组合 18"/>
          <p:cNvGrpSpPr/>
          <p:nvPr/>
        </p:nvGrpSpPr>
        <p:grpSpPr>
          <a:xfrm>
            <a:off x="224155" y="186055"/>
            <a:ext cx="9665970" cy="4258310"/>
            <a:chOff x="181" y="426"/>
            <a:chExt cx="15222" cy="6706"/>
          </a:xfrm>
        </p:grpSpPr>
        <p:cxnSp>
          <p:nvCxnSpPr>
            <p:cNvPr id="17" name="直接连接符 16"/>
            <p:cNvCxnSpPr/>
            <p:nvPr/>
          </p:nvCxnSpPr>
          <p:spPr>
            <a:xfrm flipH="1">
              <a:off x="181" y="426"/>
              <a:ext cx="15222" cy="15"/>
            </a:xfrm>
            <a:prstGeom prst="line">
              <a:avLst/>
            </a:prstGeom>
            <a:ln w="19050">
              <a:gradFill>
                <a:gsLst>
                  <a:gs pos="0">
                    <a:srgbClr val="FF870C"/>
                  </a:gs>
                  <a:gs pos="100000">
                    <a:srgbClr val="FFC233"/>
                  </a:gs>
                </a:gsLst>
                <a:lin ang="5400000" scaled="1"/>
              </a:gra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>
              <a:off x="191" y="426"/>
              <a:ext cx="0" cy="6706"/>
            </a:xfrm>
            <a:prstGeom prst="line">
              <a:avLst/>
            </a:prstGeom>
            <a:ln w="19050">
              <a:gradFill>
                <a:gsLst>
                  <a:gs pos="0">
                    <a:srgbClr val="FF870C"/>
                  </a:gs>
                  <a:gs pos="100000">
                    <a:srgbClr val="FFC233"/>
                  </a:gs>
                </a:gsLst>
                <a:lin ang="5400000" scaled="1"/>
              </a:gradFill>
              <a:prstDash val="sys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组合 19"/>
          <p:cNvGrpSpPr/>
          <p:nvPr/>
        </p:nvGrpSpPr>
        <p:grpSpPr>
          <a:xfrm flipH="1" flipV="1">
            <a:off x="2307590" y="2413635"/>
            <a:ext cx="9665970" cy="4258310"/>
            <a:chOff x="181" y="426"/>
            <a:chExt cx="15222" cy="6706"/>
          </a:xfrm>
        </p:grpSpPr>
        <p:cxnSp>
          <p:nvCxnSpPr>
            <p:cNvPr id="21" name="直接连接符 20"/>
            <p:cNvCxnSpPr/>
            <p:nvPr/>
          </p:nvCxnSpPr>
          <p:spPr>
            <a:xfrm flipH="1">
              <a:off x="181" y="426"/>
              <a:ext cx="15222" cy="15"/>
            </a:xfrm>
            <a:prstGeom prst="line">
              <a:avLst/>
            </a:prstGeom>
            <a:ln w="19050">
              <a:gradFill>
                <a:gsLst>
                  <a:gs pos="0">
                    <a:srgbClr val="FF870C"/>
                  </a:gs>
                  <a:gs pos="100000">
                    <a:srgbClr val="FFC233"/>
                  </a:gs>
                </a:gsLst>
                <a:lin ang="5400000" scaled="1"/>
              </a:gra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>
              <a:off x="191" y="426"/>
              <a:ext cx="0" cy="6706"/>
            </a:xfrm>
            <a:prstGeom prst="line">
              <a:avLst/>
            </a:prstGeom>
            <a:ln w="19050">
              <a:gradFill>
                <a:gsLst>
                  <a:gs pos="0">
                    <a:srgbClr val="FF870C"/>
                  </a:gs>
                  <a:gs pos="100000">
                    <a:srgbClr val="FFC233"/>
                  </a:gs>
                </a:gsLst>
                <a:lin ang="5400000" scaled="1"/>
              </a:gradFill>
              <a:prstDash val="sys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组合 25"/>
          <p:cNvGrpSpPr/>
          <p:nvPr/>
        </p:nvGrpSpPr>
        <p:grpSpPr>
          <a:xfrm>
            <a:off x="1862455" y="2475865"/>
            <a:ext cx="9543415" cy="1261745"/>
            <a:chOff x="3420" y="3868"/>
            <a:chExt cx="15029" cy="1987"/>
          </a:xfrm>
        </p:grpSpPr>
        <p:grpSp>
          <p:nvGrpSpPr>
            <p:cNvPr id="57" name="组合 56"/>
            <p:cNvGrpSpPr/>
            <p:nvPr/>
          </p:nvGrpSpPr>
          <p:grpSpPr>
            <a:xfrm>
              <a:off x="3634" y="3868"/>
              <a:ext cx="905" cy="931"/>
              <a:chOff x="3131840" y="2387924"/>
              <a:chExt cx="1216152" cy="1249115"/>
            </a:xfrm>
          </p:grpSpPr>
          <p:cxnSp>
            <p:nvCxnSpPr>
              <p:cNvPr id="40" name="直接连接符 39"/>
              <p:cNvCxnSpPr/>
              <p:nvPr/>
            </p:nvCxnSpPr>
            <p:spPr>
              <a:xfrm>
                <a:off x="3471620" y="2387924"/>
                <a:ext cx="0" cy="944212"/>
              </a:xfrm>
              <a:prstGeom prst="line">
                <a:avLst/>
              </a:prstGeom>
              <a:ln w="41275">
                <a:gradFill>
                  <a:gsLst>
                    <a:gs pos="0">
                      <a:srgbClr val="FF870C"/>
                    </a:gs>
                    <a:gs pos="100000">
                      <a:srgbClr val="FFC233"/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接连接符 42"/>
              <p:cNvCxnSpPr/>
              <p:nvPr/>
            </p:nvCxnSpPr>
            <p:spPr>
              <a:xfrm flipH="1">
                <a:off x="3131840" y="3254644"/>
                <a:ext cx="345495" cy="382395"/>
              </a:xfrm>
              <a:prstGeom prst="line">
                <a:avLst/>
              </a:prstGeom>
              <a:ln w="41275">
                <a:gradFill>
                  <a:gsLst>
                    <a:gs pos="0">
                      <a:srgbClr val="FF870C"/>
                    </a:gs>
                    <a:gs pos="100000">
                      <a:srgbClr val="FFC233"/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接连接符 46"/>
              <p:cNvCxnSpPr/>
              <p:nvPr/>
            </p:nvCxnSpPr>
            <p:spPr>
              <a:xfrm>
                <a:off x="3440624" y="3301139"/>
                <a:ext cx="907368" cy="0"/>
              </a:xfrm>
              <a:prstGeom prst="line">
                <a:avLst/>
              </a:prstGeom>
              <a:ln w="41275">
                <a:gradFill>
                  <a:gsLst>
                    <a:gs pos="0">
                      <a:srgbClr val="FF870C"/>
                    </a:gs>
                    <a:gs pos="100000">
                      <a:srgbClr val="FFC233"/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立方体 36"/>
              <p:cNvSpPr/>
              <p:nvPr/>
            </p:nvSpPr>
            <p:spPr>
              <a:xfrm>
                <a:off x="3131840" y="2420887"/>
                <a:ext cx="1216152" cy="1216152"/>
              </a:xfrm>
              <a:prstGeom prst="cube">
                <a:avLst/>
              </a:prstGeom>
              <a:noFill/>
              <a:ln w="41275">
                <a:gradFill>
                  <a:gsLst>
                    <a:gs pos="0">
                      <a:srgbClr val="FF870C"/>
                    </a:gs>
                    <a:gs pos="100000">
                      <a:srgbClr val="FFC233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</p:grpSp>
        <p:sp>
          <p:nvSpPr>
            <p:cNvPr id="24" name="文本框 23"/>
            <p:cNvSpPr txBox="1"/>
            <p:nvPr/>
          </p:nvSpPr>
          <p:spPr>
            <a:xfrm>
              <a:off x="5424" y="4112"/>
              <a:ext cx="13025" cy="1743"/>
            </a:xfrm>
            <a:prstGeom prst="rect">
              <a:avLst/>
            </a:prstGeom>
            <a:noFill/>
            <a:effectLst>
              <a:outerShdw blurRad="635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altLang="zh-CN" sz="6600" spc="600">
                  <a:solidFill>
                    <a:schemeClr val="tx1">
                      <a:lumMod val="75000"/>
                      <a:lumOff val="25000"/>
                    </a:schemeClr>
                  </a:solidFill>
                  <a:uFillTx/>
                  <a:latin typeface="Batang" panose="02030600000101010101" charset="-127"/>
                  <a:ea typeface="Batang" panose="02030600000101010101" charset="-127"/>
                  <a:cs typeface="Roboto Condensed" panose="02000000000000000000" charset="0"/>
                </a:rPr>
                <a:t>THANK YOU</a:t>
              </a: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3420" y="5128"/>
              <a:ext cx="13156" cy="483"/>
            </a:xfrm>
            <a:prstGeom prst="rect">
              <a:avLst/>
            </a:prstGeom>
            <a:noFill/>
            <a:effectLst/>
          </p:spPr>
          <p:txBody>
            <a:bodyPr wrap="square" rtlCol="0" anchor="t">
              <a:spAutoFit/>
            </a:bodyPr>
            <a:lstStyle/>
            <a:p>
              <a:pPr algn="ctr"/>
              <a:endParaRPr lang="zh-CN" altLang="en-US" sz="1400">
                <a:latin typeface="Roboto Condensed" panose="02000000000000000000" charset="0"/>
                <a:cs typeface="Roboto Condensed" panose="02000000000000000000" charset="0"/>
              </a:endParaRPr>
            </a:p>
          </p:txBody>
        </p:sp>
      </p:grp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图片 62" descr="t01a8a5d2e11696737a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13080" y="1475105"/>
            <a:ext cx="6495415" cy="5196840"/>
          </a:xfrm>
          <a:prstGeom prst="rect">
            <a:avLst/>
          </a:prstGeom>
        </p:spPr>
      </p:pic>
      <p:sp>
        <p:nvSpPr>
          <p:cNvPr id="55" name="矩形 54"/>
          <p:cNvSpPr/>
          <p:nvPr/>
        </p:nvSpPr>
        <p:spPr>
          <a:xfrm>
            <a:off x="2520950" y="5529580"/>
            <a:ext cx="2143125" cy="347980"/>
          </a:xfrm>
          <a:prstGeom prst="rect">
            <a:avLst/>
          </a:prstGeom>
          <a:solidFill>
            <a:srgbClr val="FFB329"/>
          </a:solidFill>
          <a:ln>
            <a:solidFill>
              <a:srgbClr val="FFAA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2520315" y="5059680"/>
            <a:ext cx="2143760" cy="347980"/>
          </a:xfrm>
          <a:prstGeom prst="rect">
            <a:avLst/>
          </a:prstGeom>
          <a:solidFill>
            <a:srgbClr val="FFB329"/>
          </a:solidFill>
          <a:ln>
            <a:solidFill>
              <a:srgbClr val="FFAA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2"/>
          <p:cNvSpPr/>
          <p:nvPr/>
        </p:nvSpPr>
        <p:spPr>
          <a:xfrm>
            <a:off x="2520950" y="4597400"/>
            <a:ext cx="2143125" cy="347980"/>
          </a:xfrm>
          <a:prstGeom prst="rect">
            <a:avLst/>
          </a:prstGeom>
          <a:solidFill>
            <a:srgbClr val="FFB329"/>
          </a:solidFill>
          <a:ln>
            <a:solidFill>
              <a:srgbClr val="FFAA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>
            <a:off x="2520950" y="4076065"/>
            <a:ext cx="2142490" cy="347980"/>
          </a:xfrm>
          <a:prstGeom prst="rect">
            <a:avLst/>
          </a:prstGeom>
          <a:solidFill>
            <a:srgbClr val="FFB329"/>
          </a:solidFill>
          <a:ln>
            <a:solidFill>
              <a:srgbClr val="FFAA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/>
          <p:cNvSpPr/>
          <p:nvPr/>
        </p:nvSpPr>
        <p:spPr>
          <a:xfrm>
            <a:off x="6908164" y="2995930"/>
            <a:ext cx="2526921" cy="347980"/>
          </a:xfrm>
          <a:prstGeom prst="rect">
            <a:avLst/>
          </a:prstGeom>
          <a:solidFill>
            <a:srgbClr val="FFB329"/>
          </a:solidFill>
          <a:ln>
            <a:solidFill>
              <a:srgbClr val="FFAA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/>
          <p:cNvSpPr/>
          <p:nvPr/>
        </p:nvSpPr>
        <p:spPr>
          <a:xfrm>
            <a:off x="6908165" y="1895475"/>
            <a:ext cx="2532120" cy="347980"/>
          </a:xfrm>
          <a:prstGeom prst="rect">
            <a:avLst/>
          </a:prstGeom>
          <a:solidFill>
            <a:srgbClr val="FFB329"/>
          </a:solidFill>
          <a:ln>
            <a:solidFill>
              <a:srgbClr val="FFAA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/>
          <p:cNvSpPr/>
          <p:nvPr/>
        </p:nvSpPr>
        <p:spPr>
          <a:xfrm>
            <a:off x="6908165" y="1332865"/>
            <a:ext cx="2532120" cy="347980"/>
          </a:xfrm>
          <a:prstGeom prst="rect">
            <a:avLst/>
          </a:prstGeom>
          <a:solidFill>
            <a:srgbClr val="FFB329"/>
          </a:solidFill>
          <a:ln>
            <a:solidFill>
              <a:srgbClr val="FFAA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/>
          <p:cNvSpPr/>
          <p:nvPr/>
        </p:nvSpPr>
        <p:spPr>
          <a:xfrm>
            <a:off x="6908165" y="2449830"/>
            <a:ext cx="2526924" cy="347980"/>
          </a:xfrm>
          <a:prstGeom prst="rect">
            <a:avLst/>
          </a:prstGeom>
          <a:solidFill>
            <a:srgbClr val="FFB329"/>
          </a:solidFill>
          <a:ln>
            <a:solidFill>
              <a:srgbClr val="FFAA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6908165" y="727075"/>
            <a:ext cx="2532120" cy="347980"/>
          </a:xfrm>
          <a:prstGeom prst="rect">
            <a:avLst/>
          </a:prstGeom>
          <a:solidFill>
            <a:srgbClr val="FFB329"/>
          </a:solidFill>
          <a:ln>
            <a:solidFill>
              <a:srgbClr val="FFAA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圆角矩形 1"/>
          <p:cNvSpPr/>
          <p:nvPr/>
        </p:nvSpPr>
        <p:spPr>
          <a:xfrm>
            <a:off x="2012950" y="1057275"/>
            <a:ext cx="3317875" cy="2051050"/>
          </a:xfrm>
          <a:prstGeom prst="roundRect">
            <a:avLst/>
          </a:prstGeom>
          <a:solidFill>
            <a:srgbClr val="FFB329"/>
          </a:solidFill>
          <a:ln>
            <a:solidFill>
              <a:srgbClr val="FFAA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直角三角形 13"/>
          <p:cNvSpPr/>
          <p:nvPr/>
        </p:nvSpPr>
        <p:spPr>
          <a:xfrm>
            <a:off x="0" y="4549140"/>
            <a:ext cx="2307590" cy="2307590"/>
          </a:xfrm>
          <a:prstGeom prst="rtTriangle">
            <a:avLst/>
          </a:prstGeom>
          <a:gradFill>
            <a:gsLst>
              <a:gs pos="0">
                <a:srgbClr val="FF870C"/>
              </a:gs>
              <a:gs pos="100000">
                <a:srgbClr val="FFC233"/>
              </a:gs>
            </a:gsLst>
            <a:lin ang="324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直角三角形 14"/>
          <p:cNvSpPr/>
          <p:nvPr/>
        </p:nvSpPr>
        <p:spPr>
          <a:xfrm rot="16200000" flipH="1">
            <a:off x="9890125" y="-3175"/>
            <a:ext cx="2307590" cy="2307590"/>
          </a:xfrm>
          <a:prstGeom prst="rtTriangle">
            <a:avLst/>
          </a:prstGeom>
          <a:gradFill>
            <a:gsLst>
              <a:gs pos="0">
                <a:srgbClr val="FF870C"/>
              </a:gs>
              <a:gs pos="100000">
                <a:srgbClr val="FFC233"/>
              </a:gs>
            </a:gsLst>
            <a:lin ang="324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9" name="组合 18"/>
          <p:cNvGrpSpPr/>
          <p:nvPr/>
        </p:nvGrpSpPr>
        <p:grpSpPr>
          <a:xfrm>
            <a:off x="224155" y="186055"/>
            <a:ext cx="9665970" cy="4258310"/>
            <a:chOff x="181" y="426"/>
            <a:chExt cx="15222" cy="6706"/>
          </a:xfrm>
        </p:grpSpPr>
        <p:cxnSp>
          <p:nvCxnSpPr>
            <p:cNvPr id="17" name="直接连接符 16"/>
            <p:cNvCxnSpPr/>
            <p:nvPr/>
          </p:nvCxnSpPr>
          <p:spPr>
            <a:xfrm flipH="1">
              <a:off x="181" y="426"/>
              <a:ext cx="15222" cy="15"/>
            </a:xfrm>
            <a:prstGeom prst="line">
              <a:avLst/>
            </a:prstGeom>
            <a:ln w="19050">
              <a:gradFill>
                <a:gsLst>
                  <a:gs pos="0">
                    <a:srgbClr val="FF870C"/>
                  </a:gs>
                  <a:gs pos="100000">
                    <a:srgbClr val="FFC233"/>
                  </a:gs>
                </a:gsLst>
                <a:lin ang="5400000" scaled="1"/>
              </a:gra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>
              <a:off x="191" y="426"/>
              <a:ext cx="0" cy="6706"/>
            </a:xfrm>
            <a:prstGeom prst="line">
              <a:avLst/>
            </a:prstGeom>
            <a:ln w="19050">
              <a:gradFill>
                <a:gsLst>
                  <a:gs pos="0">
                    <a:srgbClr val="FF870C"/>
                  </a:gs>
                  <a:gs pos="100000">
                    <a:srgbClr val="FFC233"/>
                  </a:gs>
                </a:gsLst>
                <a:lin ang="5400000" scaled="1"/>
              </a:gradFill>
              <a:prstDash val="sys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组合 19"/>
          <p:cNvGrpSpPr/>
          <p:nvPr/>
        </p:nvGrpSpPr>
        <p:grpSpPr>
          <a:xfrm flipH="1" flipV="1">
            <a:off x="2307590" y="2413635"/>
            <a:ext cx="9665970" cy="4258310"/>
            <a:chOff x="181" y="426"/>
            <a:chExt cx="15222" cy="6706"/>
          </a:xfrm>
        </p:grpSpPr>
        <p:cxnSp>
          <p:nvCxnSpPr>
            <p:cNvPr id="21" name="直接连接符 20"/>
            <p:cNvCxnSpPr/>
            <p:nvPr/>
          </p:nvCxnSpPr>
          <p:spPr>
            <a:xfrm flipH="1">
              <a:off x="181" y="426"/>
              <a:ext cx="15222" cy="15"/>
            </a:xfrm>
            <a:prstGeom prst="line">
              <a:avLst/>
            </a:prstGeom>
            <a:ln w="19050">
              <a:gradFill>
                <a:gsLst>
                  <a:gs pos="0">
                    <a:srgbClr val="FF870C"/>
                  </a:gs>
                  <a:gs pos="100000">
                    <a:srgbClr val="FFC233"/>
                  </a:gs>
                </a:gsLst>
                <a:lin ang="5400000" scaled="1"/>
              </a:gra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>
              <a:off x="191" y="426"/>
              <a:ext cx="0" cy="6706"/>
            </a:xfrm>
            <a:prstGeom prst="line">
              <a:avLst/>
            </a:prstGeom>
            <a:ln w="19050">
              <a:gradFill>
                <a:gsLst>
                  <a:gs pos="0">
                    <a:srgbClr val="FF870C"/>
                  </a:gs>
                  <a:gs pos="100000">
                    <a:srgbClr val="FFC233"/>
                  </a:gs>
                </a:gsLst>
                <a:lin ang="5400000" scaled="1"/>
              </a:gradFill>
              <a:prstDash val="sys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组合 25"/>
          <p:cNvGrpSpPr/>
          <p:nvPr/>
        </p:nvGrpSpPr>
        <p:grpSpPr>
          <a:xfrm>
            <a:off x="474980" y="402590"/>
            <a:ext cx="8354060" cy="1106805"/>
            <a:chOff x="3420" y="3868"/>
            <a:chExt cx="13156" cy="1743"/>
          </a:xfrm>
        </p:grpSpPr>
        <p:grpSp>
          <p:nvGrpSpPr>
            <p:cNvPr id="57" name="组合 56"/>
            <p:cNvGrpSpPr/>
            <p:nvPr/>
          </p:nvGrpSpPr>
          <p:grpSpPr>
            <a:xfrm>
              <a:off x="3634" y="3868"/>
              <a:ext cx="905" cy="931"/>
              <a:chOff x="3131840" y="2387924"/>
              <a:chExt cx="1216152" cy="1249115"/>
            </a:xfrm>
          </p:grpSpPr>
          <p:cxnSp>
            <p:nvCxnSpPr>
              <p:cNvPr id="40" name="直接连接符 39"/>
              <p:cNvCxnSpPr/>
              <p:nvPr/>
            </p:nvCxnSpPr>
            <p:spPr>
              <a:xfrm>
                <a:off x="3471620" y="2387924"/>
                <a:ext cx="0" cy="944212"/>
              </a:xfrm>
              <a:prstGeom prst="line">
                <a:avLst/>
              </a:prstGeom>
              <a:ln w="41275">
                <a:gradFill>
                  <a:gsLst>
                    <a:gs pos="0">
                      <a:srgbClr val="FF870C"/>
                    </a:gs>
                    <a:gs pos="100000">
                      <a:srgbClr val="FFC233"/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接连接符 42"/>
              <p:cNvCxnSpPr/>
              <p:nvPr/>
            </p:nvCxnSpPr>
            <p:spPr>
              <a:xfrm flipH="1">
                <a:off x="3131840" y="3254644"/>
                <a:ext cx="345495" cy="382395"/>
              </a:xfrm>
              <a:prstGeom prst="line">
                <a:avLst/>
              </a:prstGeom>
              <a:ln w="41275">
                <a:gradFill>
                  <a:gsLst>
                    <a:gs pos="0">
                      <a:srgbClr val="FF870C"/>
                    </a:gs>
                    <a:gs pos="100000">
                      <a:srgbClr val="FFC233"/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接连接符 46"/>
              <p:cNvCxnSpPr/>
              <p:nvPr/>
            </p:nvCxnSpPr>
            <p:spPr>
              <a:xfrm>
                <a:off x="3440624" y="3301139"/>
                <a:ext cx="907368" cy="0"/>
              </a:xfrm>
              <a:prstGeom prst="line">
                <a:avLst/>
              </a:prstGeom>
              <a:ln w="41275">
                <a:gradFill>
                  <a:gsLst>
                    <a:gs pos="0">
                      <a:srgbClr val="FF870C"/>
                    </a:gs>
                    <a:gs pos="100000">
                      <a:srgbClr val="FFC233"/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立方体 36"/>
              <p:cNvSpPr/>
              <p:nvPr/>
            </p:nvSpPr>
            <p:spPr>
              <a:xfrm>
                <a:off x="3131840" y="2420887"/>
                <a:ext cx="1216152" cy="1216152"/>
              </a:xfrm>
              <a:prstGeom prst="cube">
                <a:avLst/>
              </a:prstGeom>
              <a:noFill/>
              <a:ln w="41275">
                <a:gradFill>
                  <a:gsLst>
                    <a:gs pos="0">
                      <a:srgbClr val="FF870C"/>
                    </a:gs>
                    <a:gs pos="100000">
                      <a:srgbClr val="FFC233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</p:grpSp>
        <p:sp>
          <p:nvSpPr>
            <p:cNvPr id="25" name="文本框 24"/>
            <p:cNvSpPr txBox="1"/>
            <p:nvPr/>
          </p:nvSpPr>
          <p:spPr>
            <a:xfrm>
              <a:off x="3420" y="5128"/>
              <a:ext cx="13156" cy="483"/>
            </a:xfrm>
            <a:prstGeom prst="rect">
              <a:avLst/>
            </a:prstGeom>
            <a:noFill/>
            <a:effectLst/>
          </p:spPr>
          <p:txBody>
            <a:bodyPr wrap="square" rtlCol="0" anchor="t">
              <a:spAutoFit/>
            </a:bodyPr>
            <a:lstStyle/>
            <a:p>
              <a:pPr algn="ctr"/>
              <a:endParaRPr lang="zh-CN" altLang="en-US" sz="1400">
                <a:latin typeface="Roboto Condensed" panose="02000000000000000000" charset="0"/>
                <a:cs typeface="Roboto Condensed" panose="02000000000000000000" charset="0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2132965" y="1119505"/>
            <a:ext cx="3648075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</a:rPr>
              <a:t>WHAT AFFECTS        RATING </a:t>
            </a:r>
            <a:r>
              <a:rPr lang="zh-CN" altLang="en-US" sz="2400" dirty="0">
                <a:solidFill>
                  <a:schemeClr val="bg1"/>
                </a:solidFill>
              </a:rPr>
              <a:t>＆</a:t>
            </a:r>
          </a:p>
          <a:p>
            <a:r>
              <a:rPr lang="en-US" altLang="zh-CN" sz="2400" dirty="0">
                <a:solidFill>
                  <a:schemeClr val="bg1"/>
                </a:solidFill>
              </a:rPr>
              <a:t>PROFITABILITY OF        A MOVLE</a:t>
            </a:r>
          </a:p>
        </p:txBody>
      </p:sp>
      <p:cxnSp>
        <p:nvCxnSpPr>
          <p:cNvPr id="4" name="直接连接符 3"/>
          <p:cNvCxnSpPr/>
          <p:nvPr/>
        </p:nvCxnSpPr>
        <p:spPr>
          <a:xfrm flipV="1">
            <a:off x="5340350" y="910590"/>
            <a:ext cx="1567815" cy="1209675"/>
          </a:xfrm>
          <a:prstGeom prst="line">
            <a:avLst/>
          </a:prstGeom>
          <a:ln>
            <a:solidFill>
              <a:srgbClr val="FFAA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 flipV="1">
            <a:off x="5349875" y="1510665"/>
            <a:ext cx="1558290" cy="610235"/>
          </a:xfrm>
          <a:prstGeom prst="line">
            <a:avLst/>
          </a:prstGeom>
          <a:ln>
            <a:solidFill>
              <a:srgbClr val="FFAA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 flipV="1">
            <a:off x="5330825" y="2100580"/>
            <a:ext cx="1577340" cy="11430"/>
          </a:xfrm>
          <a:prstGeom prst="line">
            <a:avLst/>
          </a:prstGeom>
          <a:ln>
            <a:solidFill>
              <a:srgbClr val="FFAA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>
            <a:off x="5360035" y="2120265"/>
            <a:ext cx="1548130" cy="454660"/>
          </a:xfrm>
          <a:prstGeom prst="line">
            <a:avLst/>
          </a:prstGeom>
          <a:ln>
            <a:solidFill>
              <a:srgbClr val="FFAA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>
            <a:off x="5360035" y="2120265"/>
            <a:ext cx="1548130" cy="1006475"/>
          </a:xfrm>
          <a:prstGeom prst="line">
            <a:avLst/>
          </a:prstGeom>
          <a:ln>
            <a:solidFill>
              <a:srgbClr val="FFAA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6893622" y="1323657"/>
            <a:ext cx="25173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Release time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6898640" y="741005"/>
            <a:ext cx="25351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Genre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6917690" y="1898650"/>
            <a:ext cx="2517393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Studio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6908164" y="2439670"/>
            <a:ext cx="2526919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Name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6899910" y="2976880"/>
            <a:ext cx="2601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Director, Actor, Writer...</a:t>
            </a:r>
          </a:p>
        </p:txBody>
      </p:sp>
      <p:cxnSp>
        <p:nvCxnSpPr>
          <p:cNvPr id="38" name="直接连接符 37"/>
          <p:cNvCxnSpPr/>
          <p:nvPr/>
        </p:nvCxnSpPr>
        <p:spPr>
          <a:xfrm>
            <a:off x="1895475" y="3571875"/>
            <a:ext cx="8051165" cy="38735"/>
          </a:xfrm>
          <a:prstGeom prst="line">
            <a:avLst/>
          </a:prstGeom>
          <a:ln>
            <a:solidFill>
              <a:srgbClr val="FFAA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圆角矩形 38"/>
          <p:cNvSpPr/>
          <p:nvPr/>
        </p:nvSpPr>
        <p:spPr>
          <a:xfrm>
            <a:off x="7014210" y="3997325"/>
            <a:ext cx="2912745" cy="1974215"/>
          </a:xfrm>
          <a:prstGeom prst="roundRect">
            <a:avLst/>
          </a:prstGeom>
          <a:solidFill>
            <a:srgbClr val="FFB329"/>
          </a:solidFill>
          <a:ln>
            <a:solidFill>
              <a:srgbClr val="FFAA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zh-CN" altLang="en-US"/>
          </a:p>
        </p:txBody>
      </p:sp>
      <p:sp>
        <p:nvSpPr>
          <p:cNvPr id="41" name="文本框 40"/>
          <p:cNvSpPr txBox="1"/>
          <p:nvPr/>
        </p:nvSpPr>
        <p:spPr>
          <a:xfrm>
            <a:off x="7489507" y="4420014"/>
            <a:ext cx="364807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DATA</a:t>
            </a:r>
          </a:p>
          <a:p>
            <a:pPr algn="l"/>
            <a:r>
              <a:rPr lang="en-US" sz="3200" dirty="0">
                <a:solidFill>
                  <a:schemeClr val="bg1"/>
                </a:solidFill>
              </a:rPr>
              <a:t>SOURCES</a:t>
            </a:r>
          </a:p>
        </p:txBody>
      </p:sp>
      <p:cxnSp>
        <p:nvCxnSpPr>
          <p:cNvPr id="42" name="直接箭头连接符 41"/>
          <p:cNvCxnSpPr/>
          <p:nvPr/>
        </p:nvCxnSpPr>
        <p:spPr>
          <a:xfrm flipH="1">
            <a:off x="4866005" y="4296410"/>
            <a:ext cx="2148205" cy="9525"/>
          </a:xfrm>
          <a:prstGeom prst="straightConnector1">
            <a:avLst/>
          </a:prstGeom>
          <a:ln>
            <a:solidFill>
              <a:srgbClr val="FFB329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箭头连接符 43"/>
          <p:cNvCxnSpPr/>
          <p:nvPr/>
        </p:nvCxnSpPr>
        <p:spPr>
          <a:xfrm flipH="1">
            <a:off x="4866005" y="4776470"/>
            <a:ext cx="2148205" cy="9525"/>
          </a:xfrm>
          <a:prstGeom prst="straightConnector1">
            <a:avLst/>
          </a:prstGeom>
          <a:ln>
            <a:solidFill>
              <a:srgbClr val="FFB329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箭头连接符 44"/>
          <p:cNvCxnSpPr/>
          <p:nvPr/>
        </p:nvCxnSpPr>
        <p:spPr>
          <a:xfrm flipH="1">
            <a:off x="4866005" y="5256530"/>
            <a:ext cx="2148205" cy="9525"/>
          </a:xfrm>
          <a:prstGeom prst="straightConnector1">
            <a:avLst/>
          </a:prstGeom>
          <a:ln>
            <a:solidFill>
              <a:srgbClr val="FFB329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箭头连接符 45"/>
          <p:cNvCxnSpPr/>
          <p:nvPr/>
        </p:nvCxnSpPr>
        <p:spPr>
          <a:xfrm flipH="1">
            <a:off x="4866005" y="5698490"/>
            <a:ext cx="2148205" cy="9525"/>
          </a:xfrm>
          <a:prstGeom prst="straightConnector1">
            <a:avLst/>
          </a:prstGeom>
          <a:ln>
            <a:solidFill>
              <a:srgbClr val="FFB329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文本框 47"/>
          <p:cNvSpPr txBox="1"/>
          <p:nvPr/>
        </p:nvSpPr>
        <p:spPr>
          <a:xfrm>
            <a:off x="2720340" y="4076065"/>
            <a:ext cx="179133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Box Office Moio</a:t>
            </a:r>
          </a:p>
        </p:txBody>
      </p:sp>
      <p:sp>
        <p:nvSpPr>
          <p:cNvPr id="49" name="文本框 48"/>
          <p:cNvSpPr txBox="1"/>
          <p:nvPr/>
        </p:nvSpPr>
        <p:spPr>
          <a:xfrm>
            <a:off x="3209290" y="4597400"/>
            <a:ext cx="7543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IMDB</a:t>
            </a:r>
          </a:p>
        </p:txBody>
      </p:sp>
      <p:sp>
        <p:nvSpPr>
          <p:cNvPr id="50" name="文本框 49"/>
          <p:cNvSpPr txBox="1"/>
          <p:nvPr/>
        </p:nvSpPr>
        <p:spPr>
          <a:xfrm>
            <a:off x="2623820" y="5048885"/>
            <a:ext cx="19545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Rotten Tomatoes</a:t>
            </a:r>
          </a:p>
        </p:txBody>
      </p:sp>
      <p:sp>
        <p:nvSpPr>
          <p:cNvPr id="51" name="文本框 50"/>
          <p:cNvSpPr txBox="1"/>
          <p:nvPr/>
        </p:nvSpPr>
        <p:spPr>
          <a:xfrm>
            <a:off x="2642870" y="5517515"/>
            <a:ext cx="18973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TheMovieDB.org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直角三角形 13"/>
          <p:cNvSpPr/>
          <p:nvPr/>
        </p:nvSpPr>
        <p:spPr>
          <a:xfrm>
            <a:off x="635" y="5912485"/>
            <a:ext cx="12192000" cy="945515"/>
          </a:xfrm>
          <a:prstGeom prst="rtTriangle">
            <a:avLst/>
          </a:prstGeom>
          <a:gradFill>
            <a:gsLst>
              <a:gs pos="0">
                <a:srgbClr val="FF870C"/>
              </a:gs>
              <a:gs pos="100000">
                <a:srgbClr val="FFC233"/>
              </a:gs>
            </a:gsLst>
            <a:lin ang="324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直角三角形 14"/>
          <p:cNvSpPr/>
          <p:nvPr/>
        </p:nvSpPr>
        <p:spPr>
          <a:xfrm rot="16200000" flipH="1">
            <a:off x="5636895" y="-5635625"/>
            <a:ext cx="918210" cy="12191365"/>
          </a:xfrm>
          <a:prstGeom prst="rtTriangle">
            <a:avLst/>
          </a:prstGeom>
          <a:gradFill>
            <a:gsLst>
              <a:gs pos="0">
                <a:srgbClr val="FF870C"/>
              </a:gs>
              <a:gs pos="100000">
                <a:srgbClr val="FFC233"/>
              </a:gs>
            </a:gsLst>
            <a:lin ang="324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0" name="组合 19"/>
          <p:cNvGrpSpPr/>
          <p:nvPr/>
        </p:nvGrpSpPr>
        <p:grpSpPr>
          <a:xfrm flipH="1" flipV="1">
            <a:off x="1483360" y="2374900"/>
            <a:ext cx="10544810" cy="3329305"/>
            <a:chOff x="181" y="426"/>
            <a:chExt cx="15222" cy="3291"/>
          </a:xfrm>
        </p:grpSpPr>
        <p:cxnSp>
          <p:nvCxnSpPr>
            <p:cNvPr id="21" name="直接连接符 20"/>
            <p:cNvCxnSpPr/>
            <p:nvPr/>
          </p:nvCxnSpPr>
          <p:spPr>
            <a:xfrm flipH="1">
              <a:off x="181" y="426"/>
              <a:ext cx="15222" cy="15"/>
            </a:xfrm>
            <a:prstGeom prst="line">
              <a:avLst/>
            </a:prstGeom>
            <a:ln w="19050">
              <a:gradFill>
                <a:gsLst>
                  <a:gs pos="0">
                    <a:srgbClr val="FF870C"/>
                  </a:gs>
                  <a:gs pos="100000">
                    <a:srgbClr val="FFC233"/>
                  </a:gs>
                </a:gsLst>
                <a:lin ang="5400000" scaled="1"/>
              </a:gra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>
              <a:off x="191" y="426"/>
              <a:ext cx="0" cy="3291"/>
            </a:xfrm>
            <a:prstGeom prst="line">
              <a:avLst/>
            </a:prstGeom>
            <a:ln w="19050">
              <a:gradFill>
                <a:gsLst>
                  <a:gs pos="0">
                    <a:srgbClr val="FF870C"/>
                  </a:gs>
                  <a:gs pos="100000">
                    <a:srgbClr val="FFC233"/>
                  </a:gs>
                </a:gsLst>
                <a:lin ang="5400000" scaled="1"/>
              </a:gradFill>
              <a:prstDash val="sys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矩形 4"/>
          <p:cNvSpPr/>
          <p:nvPr/>
        </p:nvSpPr>
        <p:spPr>
          <a:xfrm>
            <a:off x="6992620" y="2665095"/>
            <a:ext cx="365760" cy="13646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2696845" y="4347678"/>
            <a:ext cx="621665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spc="100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Roboto Condensed" panose="02000000000000000000" charset="0"/>
                <a:sym typeface="+mn-ea"/>
              </a:rPr>
              <a:t>Genre</a:t>
            </a:r>
            <a:endParaRPr lang="zh-CN" altLang="en-US" sz="7200" spc="1000"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Roboto Condensed" panose="02000000000000000000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288030" y="1052830"/>
            <a:ext cx="52806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spc="300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Roboto Condensed" panose="02000000000000000000" charset="0"/>
              </a:rPr>
              <a:t>PART 01</a:t>
            </a:r>
          </a:p>
        </p:txBody>
      </p:sp>
      <p:sp>
        <p:nvSpPr>
          <p:cNvPr id="9" name="矩形 8"/>
          <p:cNvSpPr/>
          <p:nvPr/>
        </p:nvSpPr>
        <p:spPr>
          <a:xfrm>
            <a:off x="0" y="5900420"/>
            <a:ext cx="12191365" cy="969010"/>
          </a:xfrm>
          <a:prstGeom prst="rect">
            <a:avLst/>
          </a:prstGeom>
          <a:solidFill>
            <a:srgbClr val="FFBA2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0" y="1270"/>
            <a:ext cx="12191365" cy="969010"/>
          </a:xfrm>
          <a:prstGeom prst="rect">
            <a:avLst/>
          </a:prstGeom>
          <a:solidFill>
            <a:srgbClr val="FFBA2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 rot="10800000" flipH="1" flipV="1">
            <a:off x="196051" y="1118442"/>
            <a:ext cx="10554970" cy="3527074"/>
            <a:chOff x="-175" y="-653"/>
            <a:chExt cx="15222" cy="4343"/>
          </a:xfrm>
        </p:grpSpPr>
        <p:cxnSp>
          <p:nvCxnSpPr>
            <p:cNvPr id="13" name="直接连接符 12"/>
            <p:cNvCxnSpPr/>
            <p:nvPr/>
          </p:nvCxnSpPr>
          <p:spPr>
            <a:xfrm flipH="1">
              <a:off x="-175" y="-647"/>
              <a:ext cx="15222" cy="15"/>
            </a:xfrm>
            <a:prstGeom prst="line">
              <a:avLst/>
            </a:prstGeom>
            <a:ln w="19050">
              <a:gradFill>
                <a:gsLst>
                  <a:gs pos="0">
                    <a:srgbClr val="FF870C"/>
                  </a:gs>
                  <a:gs pos="100000">
                    <a:srgbClr val="FFC233"/>
                  </a:gs>
                </a:gsLst>
                <a:lin ang="5400000" scaled="1"/>
              </a:gra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>
              <a:off x="-140" y="-653"/>
              <a:ext cx="10" cy="4343"/>
            </a:xfrm>
            <a:prstGeom prst="line">
              <a:avLst/>
            </a:prstGeom>
            <a:ln w="19050">
              <a:gradFill>
                <a:gsLst>
                  <a:gs pos="0">
                    <a:srgbClr val="FF870C"/>
                  </a:gs>
                  <a:gs pos="100000">
                    <a:srgbClr val="FFC233"/>
                  </a:gs>
                </a:gsLst>
                <a:lin ang="5400000" scaled="1"/>
              </a:gradFill>
              <a:prstDash val="sys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组合 56"/>
          <p:cNvGrpSpPr/>
          <p:nvPr/>
        </p:nvGrpSpPr>
        <p:grpSpPr>
          <a:xfrm>
            <a:off x="5153025" y="2658745"/>
            <a:ext cx="1304290" cy="1342390"/>
            <a:chOff x="3131840" y="2387924"/>
            <a:chExt cx="1216152" cy="1249115"/>
          </a:xfrm>
        </p:grpSpPr>
        <p:cxnSp>
          <p:nvCxnSpPr>
            <p:cNvPr id="40" name="直接连接符 39"/>
            <p:cNvCxnSpPr/>
            <p:nvPr/>
          </p:nvCxnSpPr>
          <p:spPr>
            <a:xfrm>
              <a:off x="3471620" y="2387924"/>
              <a:ext cx="0" cy="944212"/>
            </a:xfrm>
            <a:prstGeom prst="line">
              <a:avLst/>
            </a:prstGeom>
            <a:ln w="66675">
              <a:gradFill>
                <a:gsLst>
                  <a:gs pos="0">
                    <a:srgbClr val="FF870C"/>
                  </a:gs>
                  <a:gs pos="100000">
                    <a:srgbClr val="FFC233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/>
            <p:cNvCxnSpPr/>
            <p:nvPr/>
          </p:nvCxnSpPr>
          <p:spPr>
            <a:xfrm flipH="1">
              <a:off x="3131840" y="3254644"/>
              <a:ext cx="345495" cy="382395"/>
            </a:xfrm>
            <a:prstGeom prst="line">
              <a:avLst/>
            </a:prstGeom>
            <a:ln w="66675">
              <a:gradFill>
                <a:gsLst>
                  <a:gs pos="0">
                    <a:srgbClr val="FF870C"/>
                  </a:gs>
                  <a:gs pos="100000">
                    <a:srgbClr val="FFC233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/>
            <p:cNvCxnSpPr/>
            <p:nvPr/>
          </p:nvCxnSpPr>
          <p:spPr>
            <a:xfrm>
              <a:off x="3440624" y="3301139"/>
              <a:ext cx="907368" cy="0"/>
            </a:xfrm>
            <a:prstGeom prst="line">
              <a:avLst/>
            </a:prstGeom>
            <a:ln w="66675">
              <a:gradFill>
                <a:gsLst>
                  <a:gs pos="0">
                    <a:srgbClr val="FF870C"/>
                  </a:gs>
                  <a:gs pos="100000">
                    <a:srgbClr val="FFC233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立方体 36"/>
            <p:cNvSpPr/>
            <p:nvPr/>
          </p:nvSpPr>
          <p:spPr>
            <a:xfrm>
              <a:off x="3131840" y="2420887"/>
              <a:ext cx="1216152" cy="1216152"/>
            </a:xfrm>
            <a:prstGeom prst="cube">
              <a:avLst/>
            </a:prstGeom>
            <a:noFill/>
            <a:ln w="66675">
              <a:gradFill>
                <a:gsLst>
                  <a:gs pos="0">
                    <a:srgbClr val="FF870C"/>
                  </a:gs>
                  <a:gs pos="100000">
                    <a:srgbClr val="FFC233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2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直角三角形 13"/>
          <p:cNvSpPr/>
          <p:nvPr/>
        </p:nvSpPr>
        <p:spPr>
          <a:xfrm>
            <a:off x="0" y="4549140"/>
            <a:ext cx="2307590" cy="2307590"/>
          </a:xfrm>
          <a:prstGeom prst="rtTriangle">
            <a:avLst/>
          </a:prstGeom>
          <a:gradFill>
            <a:gsLst>
              <a:gs pos="0">
                <a:srgbClr val="FF870C"/>
              </a:gs>
              <a:gs pos="100000">
                <a:srgbClr val="FFC233"/>
              </a:gs>
            </a:gsLst>
            <a:lin ang="324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直角三角形 14"/>
          <p:cNvSpPr/>
          <p:nvPr/>
        </p:nvSpPr>
        <p:spPr>
          <a:xfrm rot="16200000" flipH="1">
            <a:off x="9890125" y="-3175"/>
            <a:ext cx="2307590" cy="2307590"/>
          </a:xfrm>
          <a:prstGeom prst="rtTriangle">
            <a:avLst/>
          </a:prstGeom>
          <a:gradFill>
            <a:gsLst>
              <a:gs pos="0">
                <a:srgbClr val="FF870C"/>
              </a:gs>
              <a:gs pos="100000">
                <a:srgbClr val="FFC233"/>
              </a:gs>
            </a:gsLst>
            <a:lin ang="324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9" name="组合 18"/>
          <p:cNvGrpSpPr/>
          <p:nvPr/>
        </p:nvGrpSpPr>
        <p:grpSpPr>
          <a:xfrm>
            <a:off x="224155" y="186055"/>
            <a:ext cx="9665970" cy="4258310"/>
            <a:chOff x="181" y="426"/>
            <a:chExt cx="15222" cy="6706"/>
          </a:xfrm>
        </p:grpSpPr>
        <p:cxnSp>
          <p:nvCxnSpPr>
            <p:cNvPr id="17" name="直接连接符 16"/>
            <p:cNvCxnSpPr/>
            <p:nvPr/>
          </p:nvCxnSpPr>
          <p:spPr>
            <a:xfrm flipH="1">
              <a:off x="181" y="426"/>
              <a:ext cx="15222" cy="15"/>
            </a:xfrm>
            <a:prstGeom prst="line">
              <a:avLst/>
            </a:prstGeom>
            <a:ln w="19050">
              <a:gradFill>
                <a:gsLst>
                  <a:gs pos="0">
                    <a:srgbClr val="FF870C"/>
                  </a:gs>
                  <a:gs pos="100000">
                    <a:srgbClr val="FFC233"/>
                  </a:gs>
                </a:gsLst>
                <a:lin ang="5400000" scaled="1"/>
              </a:gra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>
              <a:off x="191" y="426"/>
              <a:ext cx="0" cy="6706"/>
            </a:xfrm>
            <a:prstGeom prst="line">
              <a:avLst/>
            </a:prstGeom>
            <a:ln w="19050">
              <a:gradFill>
                <a:gsLst>
                  <a:gs pos="0">
                    <a:srgbClr val="FF870C"/>
                  </a:gs>
                  <a:gs pos="100000">
                    <a:srgbClr val="FFC233"/>
                  </a:gs>
                </a:gsLst>
                <a:lin ang="5400000" scaled="1"/>
              </a:gradFill>
              <a:prstDash val="sys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组合 19"/>
          <p:cNvGrpSpPr/>
          <p:nvPr/>
        </p:nvGrpSpPr>
        <p:grpSpPr>
          <a:xfrm flipH="1" flipV="1">
            <a:off x="2307590" y="2413635"/>
            <a:ext cx="9665970" cy="4258310"/>
            <a:chOff x="181" y="426"/>
            <a:chExt cx="15222" cy="6706"/>
          </a:xfrm>
        </p:grpSpPr>
        <p:cxnSp>
          <p:nvCxnSpPr>
            <p:cNvPr id="21" name="直接连接符 20"/>
            <p:cNvCxnSpPr/>
            <p:nvPr/>
          </p:nvCxnSpPr>
          <p:spPr>
            <a:xfrm flipH="1">
              <a:off x="181" y="426"/>
              <a:ext cx="15222" cy="15"/>
            </a:xfrm>
            <a:prstGeom prst="line">
              <a:avLst/>
            </a:prstGeom>
            <a:ln w="19050">
              <a:gradFill>
                <a:gsLst>
                  <a:gs pos="0">
                    <a:srgbClr val="FF870C"/>
                  </a:gs>
                  <a:gs pos="100000">
                    <a:srgbClr val="FFC233"/>
                  </a:gs>
                </a:gsLst>
                <a:lin ang="5400000" scaled="1"/>
              </a:gra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>
              <a:off x="191" y="426"/>
              <a:ext cx="0" cy="6706"/>
            </a:xfrm>
            <a:prstGeom prst="line">
              <a:avLst/>
            </a:prstGeom>
            <a:ln w="19050">
              <a:gradFill>
                <a:gsLst>
                  <a:gs pos="0">
                    <a:srgbClr val="FF870C"/>
                  </a:gs>
                  <a:gs pos="100000">
                    <a:srgbClr val="FFC233"/>
                  </a:gs>
                </a:gsLst>
                <a:lin ang="5400000" scaled="1"/>
              </a:gradFill>
              <a:prstDash val="sys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文本框 24"/>
          <p:cNvSpPr txBox="1"/>
          <p:nvPr/>
        </p:nvSpPr>
        <p:spPr>
          <a:xfrm>
            <a:off x="335915" y="280035"/>
            <a:ext cx="509206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spc="200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 Light" panose="020B0502040204020203" charset="-122"/>
                <a:ea typeface="微软雅黑 Light" panose="020B0502040204020203" charset="-122"/>
              </a:rPr>
              <a:t>GENRE</a:t>
            </a:r>
            <a:endParaRPr lang="zh-CN" altLang="en-US" sz="3200" b="1" spc="2000" dirty="0">
              <a:solidFill>
                <a:schemeClr val="tx1">
                  <a:lumMod val="75000"/>
                  <a:lumOff val="25000"/>
                </a:schemeClr>
              </a:solidFill>
              <a:uFillTx/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2290809" y="2116489"/>
            <a:ext cx="9230360" cy="3790315"/>
            <a:chOff x="2883" y="3027"/>
            <a:chExt cx="13244" cy="5983"/>
          </a:xfrm>
        </p:grpSpPr>
        <p:sp>
          <p:nvSpPr>
            <p:cNvPr id="3" name="图文框 2"/>
            <p:cNvSpPr/>
            <p:nvPr/>
          </p:nvSpPr>
          <p:spPr>
            <a:xfrm>
              <a:off x="4222" y="3526"/>
              <a:ext cx="11905" cy="4757"/>
            </a:xfrm>
            <a:prstGeom prst="frame">
              <a:avLst>
                <a:gd name="adj1" fmla="val 1785"/>
              </a:avLst>
            </a:prstGeom>
            <a:gradFill>
              <a:gsLst>
                <a:gs pos="0">
                  <a:srgbClr val="FF870C"/>
                </a:gs>
                <a:gs pos="100000">
                  <a:srgbClr val="FFC233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pic>
          <p:nvPicPr>
            <p:cNvPr id="2" name="图片 1" descr="城市12"/>
            <p:cNvPicPr>
              <a:picLocks noChangeAspect="1"/>
            </p:cNvPicPr>
            <p:nvPr/>
          </p:nvPicPr>
          <p:blipFill>
            <a:blip r:embed="rId3">
              <a:grayscl/>
            </a:blip>
            <a:stretch>
              <a:fillRect/>
            </a:stretch>
          </p:blipFill>
          <p:spPr>
            <a:xfrm>
              <a:off x="2883" y="3027"/>
              <a:ext cx="6204" cy="4344"/>
            </a:xfrm>
            <a:prstGeom prst="rect">
              <a:avLst/>
            </a:prstGeom>
            <a:effectLst>
              <a:outerShdw blurRad="762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4" name="文本框 3"/>
            <p:cNvSpPr txBox="1"/>
            <p:nvPr/>
          </p:nvSpPr>
          <p:spPr>
            <a:xfrm>
              <a:off x="4222" y="8283"/>
              <a:ext cx="4865" cy="7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endParaRPr lang="en-US" altLang="zh-CN" sz="2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9343" y="3570"/>
              <a:ext cx="6597" cy="69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fontAlgn="auto">
                <a:lnSpc>
                  <a:spcPts val="2720"/>
                </a:lnSpc>
              </a:pPr>
              <a:endParaRPr lang="zh-CN" altLang="en-US" sz="1600">
                <a:latin typeface="Roboto Condensed" panose="02000000000000000000" charset="0"/>
                <a:ea typeface="微软雅黑" panose="020B0503020204020204" charset="-122"/>
                <a:cs typeface="Roboto Condensed" panose="02000000000000000000" charset="0"/>
                <a:sym typeface="+mn-ea"/>
              </a:endParaRPr>
            </a:p>
          </p:txBody>
        </p:sp>
      </p:grpSp>
      <p:sp>
        <p:nvSpPr>
          <p:cNvPr id="9" name="椭圆 8"/>
          <p:cNvSpPr/>
          <p:nvPr/>
        </p:nvSpPr>
        <p:spPr>
          <a:xfrm rot="2700000">
            <a:off x="10778897" y="1420302"/>
            <a:ext cx="648210" cy="648210"/>
          </a:xfrm>
          <a:prstGeom prst="ellipse">
            <a:avLst/>
          </a:prstGeom>
          <a:solidFill>
            <a:srgbClr val="75C0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THeiti Light" charset="-122"/>
              <a:ea typeface="STHeiti Light" charset="-122"/>
              <a:cs typeface="STHeiti Light" charset="-122"/>
            </a:endParaRPr>
          </a:p>
        </p:txBody>
      </p:sp>
      <p:sp>
        <p:nvSpPr>
          <p:cNvPr id="10" name="椭圆 9"/>
          <p:cNvSpPr/>
          <p:nvPr/>
        </p:nvSpPr>
        <p:spPr>
          <a:xfrm rot="2700000">
            <a:off x="9026366" y="689984"/>
            <a:ext cx="648210" cy="648210"/>
          </a:xfrm>
          <a:prstGeom prst="ellipse">
            <a:avLst/>
          </a:prstGeom>
          <a:solidFill>
            <a:srgbClr val="FFE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THeiti Light" charset="-122"/>
              <a:ea typeface="STHeiti Light" charset="-122"/>
              <a:cs typeface="STHeiti Light" charset="-122"/>
            </a:endParaRPr>
          </a:p>
        </p:txBody>
      </p:sp>
      <p:sp>
        <p:nvSpPr>
          <p:cNvPr id="11" name="椭圆 10"/>
          <p:cNvSpPr/>
          <p:nvPr/>
        </p:nvSpPr>
        <p:spPr>
          <a:xfrm rot="2700000">
            <a:off x="8334773" y="1196583"/>
            <a:ext cx="461671" cy="461671"/>
          </a:xfrm>
          <a:prstGeom prst="ellipse">
            <a:avLst/>
          </a:prstGeom>
          <a:solidFill>
            <a:srgbClr val="75C0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THeiti Light" charset="-122"/>
              <a:ea typeface="STHeiti Light" charset="-122"/>
              <a:cs typeface="STHeiti Light" charset="-122"/>
            </a:endParaRPr>
          </a:p>
        </p:txBody>
      </p:sp>
      <p:sp>
        <p:nvSpPr>
          <p:cNvPr id="12" name="椭圆 11"/>
          <p:cNvSpPr/>
          <p:nvPr/>
        </p:nvSpPr>
        <p:spPr>
          <a:xfrm rot="2700000">
            <a:off x="10165086" y="1552313"/>
            <a:ext cx="384187" cy="384187"/>
          </a:xfrm>
          <a:prstGeom prst="ellipse">
            <a:avLst/>
          </a:prstGeom>
          <a:solidFill>
            <a:srgbClr val="FFE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THeiti Light" charset="-122"/>
              <a:ea typeface="STHeiti Light" charset="-122"/>
              <a:cs typeface="STHeiti Light" charset="-122"/>
            </a:endParaRPr>
          </a:p>
        </p:txBody>
      </p:sp>
      <p:sp>
        <p:nvSpPr>
          <p:cNvPr id="13" name="椭圆 12"/>
          <p:cNvSpPr>
            <a:spLocks noChangeAspect="1"/>
          </p:cNvSpPr>
          <p:nvPr/>
        </p:nvSpPr>
        <p:spPr>
          <a:xfrm rot="2700000">
            <a:off x="8033903" y="607756"/>
            <a:ext cx="252000" cy="252000"/>
          </a:xfrm>
          <a:prstGeom prst="ellipse">
            <a:avLst/>
          </a:prstGeom>
          <a:solidFill>
            <a:srgbClr val="FF6C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THeiti Light" charset="-122"/>
              <a:ea typeface="STHeiti Light" charset="-122"/>
              <a:cs typeface="STHeiti Light" charset="-122"/>
            </a:endParaRPr>
          </a:p>
        </p:txBody>
      </p:sp>
      <p:sp>
        <p:nvSpPr>
          <p:cNvPr id="16" name="椭圆 15"/>
          <p:cNvSpPr/>
          <p:nvPr/>
        </p:nvSpPr>
        <p:spPr>
          <a:xfrm rot="2700000">
            <a:off x="9622075" y="1663596"/>
            <a:ext cx="292365" cy="292365"/>
          </a:xfrm>
          <a:prstGeom prst="ellipse">
            <a:avLst/>
          </a:prstGeom>
          <a:solidFill>
            <a:srgbClr val="FFE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THeiti Light" charset="-122"/>
              <a:ea typeface="STHeiti Light" charset="-122"/>
              <a:cs typeface="STHeiti Light" charset="-122"/>
            </a:endParaRPr>
          </a:p>
        </p:txBody>
      </p:sp>
      <p:sp>
        <p:nvSpPr>
          <p:cNvPr id="24" name="椭圆 23"/>
          <p:cNvSpPr/>
          <p:nvPr/>
        </p:nvSpPr>
        <p:spPr>
          <a:xfrm rot="2700000">
            <a:off x="8514556" y="5472169"/>
            <a:ext cx="648210" cy="648210"/>
          </a:xfrm>
          <a:prstGeom prst="ellipse">
            <a:avLst/>
          </a:prstGeom>
          <a:solidFill>
            <a:srgbClr val="FFE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THeiti Light" charset="-122"/>
              <a:ea typeface="STHeiti Light" charset="-122"/>
              <a:cs typeface="STHeiti Light" charset="-122"/>
            </a:endParaRPr>
          </a:p>
        </p:txBody>
      </p:sp>
      <p:sp>
        <p:nvSpPr>
          <p:cNvPr id="28" name="椭圆 27"/>
          <p:cNvSpPr/>
          <p:nvPr/>
        </p:nvSpPr>
        <p:spPr>
          <a:xfrm rot="2700000">
            <a:off x="10220732" y="5472872"/>
            <a:ext cx="648210" cy="648210"/>
          </a:xfrm>
          <a:prstGeom prst="ellipse">
            <a:avLst/>
          </a:prstGeom>
          <a:solidFill>
            <a:srgbClr val="75C0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THeiti Light" charset="-122"/>
              <a:ea typeface="STHeiti Light" charset="-122"/>
              <a:cs typeface="STHeiti Light" charset="-122"/>
            </a:endParaRPr>
          </a:p>
        </p:txBody>
      </p:sp>
      <p:sp>
        <p:nvSpPr>
          <p:cNvPr id="29" name="椭圆 28"/>
          <p:cNvSpPr/>
          <p:nvPr/>
        </p:nvSpPr>
        <p:spPr>
          <a:xfrm rot="2700000">
            <a:off x="9344666" y="5992868"/>
            <a:ext cx="384187" cy="384187"/>
          </a:xfrm>
          <a:prstGeom prst="ellipse">
            <a:avLst/>
          </a:prstGeom>
          <a:solidFill>
            <a:srgbClr val="FFE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THeiti Light" charset="-122"/>
              <a:ea typeface="STHeiti Light" charset="-122"/>
              <a:cs typeface="STHeiti Light" charset="-122"/>
            </a:endParaRPr>
          </a:p>
        </p:txBody>
      </p:sp>
      <p:sp>
        <p:nvSpPr>
          <p:cNvPr id="30" name="椭圆 29"/>
          <p:cNvSpPr/>
          <p:nvPr/>
        </p:nvSpPr>
        <p:spPr>
          <a:xfrm rot="2700000">
            <a:off x="9400312" y="9913427"/>
            <a:ext cx="648210" cy="648210"/>
          </a:xfrm>
          <a:prstGeom prst="ellipse">
            <a:avLst/>
          </a:prstGeom>
          <a:solidFill>
            <a:srgbClr val="75C0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THeiti Light" charset="-122"/>
              <a:ea typeface="STHeiti Light" charset="-122"/>
              <a:cs typeface="STHeiti Light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6973618" y="3144578"/>
            <a:ext cx="13644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sz="2400" b="1" dirty="0"/>
              <a:t>Top 3</a:t>
            </a:r>
            <a:r>
              <a:rPr lang="zh-CN" altLang="en-US" sz="2400" b="1" dirty="0"/>
              <a:t>：</a:t>
            </a:r>
            <a:r>
              <a:rPr sz="2400" b="1" dirty="0"/>
              <a:t> 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9561524" y="3645175"/>
            <a:ext cx="18599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War          </a:t>
            </a:r>
          </a:p>
          <a:p>
            <a:r>
              <a:rPr lang="en-US" altLang="zh-CN" dirty="0"/>
              <a:t>Romance </a:t>
            </a:r>
          </a:p>
          <a:p>
            <a:r>
              <a:rPr lang="en-US" altLang="zh-CN" dirty="0"/>
              <a:t>Horror     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1B2162CC-E289-4562-A4F8-D10247E92F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80" y="1182946"/>
            <a:ext cx="6675484" cy="4246647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5CA9DACF-21C4-4E32-96C5-297B349BF5E3}"/>
              </a:ext>
            </a:extLst>
          </p:cNvPr>
          <p:cNvSpPr txBox="1"/>
          <p:nvPr/>
        </p:nvSpPr>
        <p:spPr>
          <a:xfrm>
            <a:off x="7018312" y="3670342"/>
            <a:ext cx="136447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Sci-Fi        </a:t>
            </a:r>
          </a:p>
          <a:p>
            <a:r>
              <a:rPr lang="en-US" dirty="0"/>
              <a:t>Adventure  </a:t>
            </a:r>
          </a:p>
          <a:p>
            <a:r>
              <a:rPr lang="en-US" dirty="0"/>
              <a:t>Animation</a:t>
            </a:r>
          </a:p>
          <a:p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E6681A8-92B3-4C9C-8B97-9BAD88E5C8EC}"/>
              </a:ext>
            </a:extLst>
          </p:cNvPr>
          <p:cNvSpPr txBox="1"/>
          <p:nvPr/>
        </p:nvSpPr>
        <p:spPr>
          <a:xfrm>
            <a:off x="9561524" y="3152057"/>
            <a:ext cx="182614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B</a:t>
            </a:r>
            <a:r>
              <a:rPr lang="en-US" sz="2400" b="1" dirty="0"/>
              <a:t>ottom 3</a:t>
            </a:r>
            <a:r>
              <a:rPr lang="zh-CN" altLang="en-US" sz="2400" b="1" dirty="0"/>
              <a:t>：</a:t>
            </a:r>
            <a:endParaRPr lang="en-US" sz="2400" b="1" dirty="0"/>
          </a:p>
          <a:p>
            <a:endParaRPr lang="en-US" sz="2400" b="1" dirty="0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1DCE230C-624B-411C-AA7C-59578B1ED14D}"/>
              </a:ext>
            </a:extLst>
          </p:cNvPr>
          <p:cNvCxnSpPr/>
          <p:nvPr/>
        </p:nvCxnSpPr>
        <p:spPr>
          <a:xfrm>
            <a:off x="8737600" y="3256832"/>
            <a:ext cx="0" cy="1292308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9" grpId="0" bldLvl="0" animBg="1"/>
      <p:bldP spid="10" grpId="0" bldLvl="0" animBg="1"/>
      <p:bldP spid="11" grpId="0" bldLvl="0" animBg="1"/>
      <p:bldP spid="12" grpId="0" bldLvl="0" animBg="1"/>
      <p:bldP spid="13" grpId="0" bldLvl="0" animBg="1"/>
      <p:bldP spid="16" grpId="0" bldLvl="0" animBg="1"/>
      <p:bldP spid="24" grpId="0" bldLvl="0" animBg="1"/>
      <p:bldP spid="28" grpId="0" bldLvl="0" animBg="1"/>
      <p:bldP spid="29" grpId="0" bldLvl="0" animBg="1"/>
      <p:bldP spid="30" grpId="0" bldLvl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直角三角形 13"/>
          <p:cNvSpPr/>
          <p:nvPr/>
        </p:nvSpPr>
        <p:spPr>
          <a:xfrm>
            <a:off x="0" y="4549140"/>
            <a:ext cx="2307590" cy="2307590"/>
          </a:xfrm>
          <a:prstGeom prst="rtTriangle">
            <a:avLst/>
          </a:prstGeom>
          <a:gradFill>
            <a:gsLst>
              <a:gs pos="0">
                <a:srgbClr val="FF870C"/>
              </a:gs>
              <a:gs pos="100000">
                <a:srgbClr val="FFC233"/>
              </a:gs>
            </a:gsLst>
            <a:lin ang="324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直角三角形 14"/>
          <p:cNvSpPr/>
          <p:nvPr/>
        </p:nvSpPr>
        <p:spPr>
          <a:xfrm rot="16200000" flipH="1">
            <a:off x="9890125" y="-3175"/>
            <a:ext cx="2307590" cy="2307590"/>
          </a:xfrm>
          <a:prstGeom prst="rtTriangle">
            <a:avLst/>
          </a:prstGeom>
          <a:gradFill>
            <a:gsLst>
              <a:gs pos="0">
                <a:srgbClr val="FF870C"/>
              </a:gs>
              <a:gs pos="100000">
                <a:srgbClr val="FFC233"/>
              </a:gs>
            </a:gsLst>
            <a:lin ang="324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9" name="组合 18"/>
          <p:cNvGrpSpPr/>
          <p:nvPr/>
        </p:nvGrpSpPr>
        <p:grpSpPr>
          <a:xfrm>
            <a:off x="224155" y="186055"/>
            <a:ext cx="9665970" cy="4258310"/>
            <a:chOff x="181" y="426"/>
            <a:chExt cx="15222" cy="6706"/>
          </a:xfrm>
        </p:grpSpPr>
        <p:cxnSp>
          <p:nvCxnSpPr>
            <p:cNvPr id="17" name="直接连接符 16"/>
            <p:cNvCxnSpPr/>
            <p:nvPr/>
          </p:nvCxnSpPr>
          <p:spPr>
            <a:xfrm flipH="1">
              <a:off x="181" y="426"/>
              <a:ext cx="15222" cy="15"/>
            </a:xfrm>
            <a:prstGeom prst="line">
              <a:avLst/>
            </a:prstGeom>
            <a:ln w="19050">
              <a:gradFill>
                <a:gsLst>
                  <a:gs pos="0">
                    <a:srgbClr val="FF870C"/>
                  </a:gs>
                  <a:gs pos="100000">
                    <a:srgbClr val="FFC233"/>
                  </a:gs>
                </a:gsLst>
                <a:lin ang="5400000" scaled="1"/>
              </a:gra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>
              <a:off x="191" y="426"/>
              <a:ext cx="0" cy="6706"/>
            </a:xfrm>
            <a:prstGeom prst="line">
              <a:avLst/>
            </a:prstGeom>
            <a:ln w="19050">
              <a:gradFill>
                <a:gsLst>
                  <a:gs pos="0">
                    <a:srgbClr val="FF870C"/>
                  </a:gs>
                  <a:gs pos="100000">
                    <a:srgbClr val="FFC233"/>
                  </a:gs>
                </a:gsLst>
                <a:lin ang="5400000" scaled="1"/>
              </a:gradFill>
              <a:prstDash val="sys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组合 19"/>
          <p:cNvGrpSpPr/>
          <p:nvPr/>
        </p:nvGrpSpPr>
        <p:grpSpPr>
          <a:xfrm flipH="1" flipV="1">
            <a:off x="2307590" y="2413635"/>
            <a:ext cx="9665970" cy="4258310"/>
            <a:chOff x="181" y="426"/>
            <a:chExt cx="15222" cy="6706"/>
          </a:xfrm>
        </p:grpSpPr>
        <p:cxnSp>
          <p:nvCxnSpPr>
            <p:cNvPr id="21" name="直接连接符 20"/>
            <p:cNvCxnSpPr/>
            <p:nvPr/>
          </p:nvCxnSpPr>
          <p:spPr>
            <a:xfrm flipH="1">
              <a:off x="181" y="426"/>
              <a:ext cx="15222" cy="15"/>
            </a:xfrm>
            <a:prstGeom prst="line">
              <a:avLst/>
            </a:prstGeom>
            <a:ln w="19050">
              <a:gradFill>
                <a:gsLst>
                  <a:gs pos="0">
                    <a:srgbClr val="FF870C"/>
                  </a:gs>
                  <a:gs pos="100000">
                    <a:srgbClr val="FFC233"/>
                  </a:gs>
                </a:gsLst>
                <a:lin ang="5400000" scaled="1"/>
              </a:gra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>
              <a:off x="191" y="426"/>
              <a:ext cx="0" cy="6706"/>
            </a:xfrm>
            <a:prstGeom prst="line">
              <a:avLst/>
            </a:prstGeom>
            <a:ln w="19050">
              <a:gradFill>
                <a:gsLst>
                  <a:gs pos="0">
                    <a:srgbClr val="FF870C"/>
                  </a:gs>
                  <a:gs pos="100000">
                    <a:srgbClr val="FFC233"/>
                  </a:gs>
                </a:gsLst>
                <a:lin ang="5400000" scaled="1"/>
              </a:gradFill>
              <a:prstDash val="sys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文本框 24"/>
          <p:cNvSpPr txBox="1"/>
          <p:nvPr/>
        </p:nvSpPr>
        <p:spPr>
          <a:xfrm>
            <a:off x="335915" y="280035"/>
            <a:ext cx="509206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spc="200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 Light" panose="020B0502040204020203" charset="-122"/>
                <a:ea typeface="微软雅黑 Light" panose="020B0502040204020203" charset="-122"/>
              </a:rPr>
              <a:t>GENRE</a:t>
            </a:r>
            <a:endParaRPr lang="zh-CN" altLang="en-US" sz="3200" b="1" spc="2000" dirty="0">
              <a:solidFill>
                <a:schemeClr val="tx1">
                  <a:lumMod val="75000"/>
                  <a:lumOff val="25000"/>
                </a:schemeClr>
              </a:solidFill>
              <a:uFillTx/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1673860" y="1876425"/>
            <a:ext cx="9409430" cy="3790315"/>
            <a:chOff x="2883" y="3027"/>
            <a:chExt cx="13244" cy="5983"/>
          </a:xfrm>
        </p:grpSpPr>
        <p:sp>
          <p:nvSpPr>
            <p:cNvPr id="3" name="图文框 2"/>
            <p:cNvSpPr/>
            <p:nvPr/>
          </p:nvSpPr>
          <p:spPr>
            <a:xfrm>
              <a:off x="4222" y="3526"/>
              <a:ext cx="11905" cy="4757"/>
            </a:xfrm>
            <a:prstGeom prst="frame">
              <a:avLst>
                <a:gd name="adj1" fmla="val 1785"/>
              </a:avLst>
            </a:prstGeom>
            <a:gradFill>
              <a:gsLst>
                <a:gs pos="0">
                  <a:srgbClr val="FF870C"/>
                </a:gs>
                <a:gs pos="100000">
                  <a:srgbClr val="FFC233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pic>
          <p:nvPicPr>
            <p:cNvPr id="2" name="图片 1" descr="城市12"/>
            <p:cNvPicPr>
              <a:picLocks noChangeAspect="1"/>
            </p:cNvPicPr>
            <p:nvPr/>
          </p:nvPicPr>
          <p:blipFill>
            <a:blip r:embed="rId3">
              <a:grayscl/>
            </a:blip>
            <a:stretch>
              <a:fillRect/>
            </a:stretch>
          </p:blipFill>
          <p:spPr>
            <a:xfrm>
              <a:off x="2883" y="3027"/>
              <a:ext cx="6204" cy="4344"/>
            </a:xfrm>
            <a:prstGeom prst="rect">
              <a:avLst/>
            </a:prstGeom>
            <a:effectLst>
              <a:outerShdw blurRad="762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4" name="文本框 3"/>
            <p:cNvSpPr txBox="1"/>
            <p:nvPr/>
          </p:nvSpPr>
          <p:spPr>
            <a:xfrm>
              <a:off x="4222" y="8283"/>
              <a:ext cx="4865" cy="7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endParaRPr lang="en-US" altLang="zh-CN" sz="2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9343" y="3570"/>
              <a:ext cx="6597" cy="69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fontAlgn="auto">
                <a:lnSpc>
                  <a:spcPts val="2720"/>
                </a:lnSpc>
              </a:pPr>
              <a:endParaRPr lang="zh-CN" altLang="en-US" sz="1600">
                <a:latin typeface="Roboto Condensed" panose="02000000000000000000" charset="0"/>
                <a:ea typeface="微软雅黑" panose="020B0503020204020204" charset="-122"/>
                <a:cs typeface="Roboto Condensed" panose="02000000000000000000" charset="0"/>
                <a:sym typeface="+mn-ea"/>
              </a:endParaRPr>
            </a:p>
          </p:txBody>
        </p:sp>
      </p:grpSp>
      <p:pic>
        <p:nvPicPr>
          <p:cNvPr id="4112" name="Picture 12" descr="C:\Users\asadal\Desktop\아이콘땀\002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78403" y="5414645"/>
            <a:ext cx="1452562" cy="112871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" name="椭圆 9"/>
          <p:cNvSpPr/>
          <p:nvPr/>
        </p:nvSpPr>
        <p:spPr>
          <a:xfrm rot="2700000">
            <a:off x="9026366" y="689984"/>
            <a:ext cx="648210" cy="648210"/>
          </a:xfrm>
          <a:prstGeom prst="ellipse">
            <a:avLst/>
          </a:prstGeom>
          <a:solidFill>
            <a:srgbClr val="FFE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THeiti Light" charset="-122"/>
              <a:ea typeface="STHeiti Light" charset="-122"/>
              <a:cs typeface="STHeiti Light" charset="-122"/>
            </a:endParaRPr>
          </a:p>
        </p:txBody>
      </p:sp>
      <p:sp>
        <p:nvSpPr>
          <p:cNvPr id="11" name="椭圆 10"/>
          <p:cNvSpPr/>
          <p:nvPr/>
        </p:nvSpPr>
        <p:spPr>
          <a:xfrm rot="2700000">
            <a:off x="8334773" y="1196583"/>
            <a:ext cx="461671" cy="461671"/>
          </a:xfrm>
          <a:prstGeom prst="ellipse">
            <a:avLst/>
          </a:prstGeom>
          <a:solidFill>
            <a:srgbClr val="75C0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THeiti Light" charset="-122"/>
              <a:ea typeface="STHeiti Light" charset="-122"/>
              <a:cs typeface="STHeiti Light" charset="-122"/>
            </a:endParaRPr>
          </a:p>
        </p:txBody>
      </p:sp>
      <p:sp>
        <p:nvSpPr>
          <p:cNvPr id="12" name="椭圆 11"/>
          <p:cNvSpPr/>
          <p:nvPr/>
        </p:nvSpPr>
        <p:spPr>
          <a:xfrm rot="2700000">
            <a:off x="10165086" y="1552313"/>
            <a:ext cx="384187" cy="384187"/>
          </a:xfrm>
          <a:prstGeom prst="ellipse">
            <a:avLst/>
          </a:prstGeom>
          <a:solidFill>
            <a:srgbClr val="FFE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THeiti Light" charset="-122"/>
              <a:ea typeface="STHeiti Light" charset="-122"/>
              <a:cs typeface="STHeiti Light" charset="-122"/>
            </a:endParaRPr>
          </a:p>
        </p:txBody>
      </p:sp>
      <p:sp>
        <p:nvSpPr>
          <p:cNvPr id="13" name="椭圆 12"/>
          <p:cNvSpPr>
            <a:spLocks noChangeAspect="1"/>
          </p:cNvSpPr>
          <p:nvPr/>
        </p:nvSpPr>
        <p:spPr>
          <a:xfrm rot="2700000">
            <a:off x="8033903" y="607756"/>
            <a:ext cx="252000" cy="252000"/>
          </a:xfrm>
          <a:prstGeom prst="ellipse">
            <a:avLst/>
          </a:prstGeom>
          <a:solidFill>
            <a:srgbClr val="FF6C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THeiti Light" charset="-122"/>
              <a:ea typeface="STHeiti Light" charset="-122"/>
              <a:cs typeface="STHeiti Light" charset="-122"/>
            </a:endParaRPr>
          </a:p>
        </p:txBody>
      </p:sp>
      <p:sp>
        <p:nvSpPr>
          <p:cNvPr id="16" name="椭圆 15"/>
          <p:cNvSpPr/>
          <p:nvPr/>
        </p:nvSpPr>
        <p:spPr>
          <a:xfrm rot="2700000">
            <a:off x="9622075" y="1663596"/>
            <a:ext cx="292365" cy="292365"/>
          </a:xfrm>
          <a:prstGeom prst="ellipse">
            <a:avLst/>
          </a:prstGeom>
          <a:solidFill>
            <a:srgbClr val="FFE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THeiti Light" charset="-122"/>
              <a:ea typeface="STHeiti Light" charset="-122"/>
              <a:cs typeface="STHeiti Light" charset="-122"/>
            </a:endParaRPr>
          </a:p>
        </p:txBody>
      </p:sp>
      <p:sp>
        <p:nvSpPr>
          <p:cNvPr id="23" name="椭圆 22"/>
          <p:cNvSpPr/>
          <p:nvPr/>
        </p:nvSpPr>
        <p:spPr>
          <a:xfrm rot="2700000">
            <a:off x="10778897" y="1420302"/>
            <a:ext cx="648210" cy="648210"/>
          </a:xfrm>
          <a:prstGeom prst="ellipse">
            <a:avLst/>
          </a:prstGeom>
          <a:solidFill>
            <a:srgbClr val="75C0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THeiti Light" charset="-122"/>
              <a:ea typeface="STHeiti Light" charset="-122"/>
              <a:cs typeface="STHeiti Light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6263479" y="2406074"/>
            <a:ext cx="55721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sz="2400" b="1" dirty="0">
                <a:sym typeface="+mn-ea"/>
              </a:rPr>
              <a:t>Top 3</a:t>
            </a:r>
            <a:r>
              <a:rPr lang="zh-CN" altLang="en-US" sz="2400" b="1" dirty="0">
                <a:sym typeface="+mn-ea"/>
              </a:rPr>
              <a:t>：</a:t>
            </a:r>
            <a:r>
              <a:rPr lang="en-US" sz="2400" b="1" dirty="0">
                <a:sym typeface="+mn-ea"/>
              </a:rPr>
              <a:t>           </a:t>
            </a:r>
            <a:r>
              <a:rPr sz="2400" b="1" dirty="0">
                <a:sym typeface="+mn-ea"/>
              </a:rPr>
              <a:t>      </a:t>
            </a:r>
            <a:r>
              <a:rPr lang="en-US" sz="2400" b="1" dirty="0">
                <a:sym typeface="+mn-ea"/>
              </a:rPr>
              <a:t>B</a:t>
            </a:r>
            <a:r>
              <a:rPr sz="2400" b="1" dirty="0">
                <a:sym typeface="+mn-ea"/>
              </a:rPr>
              <a:t>ot</a:t>
            </a:r>
            <a:r>
              <a:rPr lang="en-US" sz="2400" b="1" dirty="0">
                <a:sym typeface="+mn-ea"/>
              </a:rPr>
              <a:t>tom </a:t>
            </a:r>
            <a:r>
              <a:rPr sz="2400" b="1" dirty="0">
                <a:sym typeface="+mn-ea"/>
              </a:rPr>
              <a:t>3</a:t>
            </a:r>
            <a:r>
              <a:rPr lang="zh-CN" altLang="en-US" sz="2400" b="1" dirty="0">
                <a:sym typeface="+mn-ea"/>
              </a:rPr>
              <a:t>：</a:t>
            </a:r>
            <a:endParaRPr lang="zh-CN" altLang="en-US" sz="2400" b="1" dirty="0"/>
          </a:p>
        </p:txBody>
      </p:sp>
      <p:sp>
        <p:nvSpPr>
          <p:cNvPr id="7" name="文本框 6"/>
          <p:cNvSpPr txBox="1"/>
          <p:nvPr/>
        </p:nvSpPr>
        <p:spPr>
          <a:xfrm>
            <a:off x="6325324" y="3125817"/>
            <a:ext cx="162095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Musical          </a:t>
            </a:r>
          </a:p>
          <a:p>
            <a:r>
              <a:rPr lang="en-US" altLang="zh-CN" dirty="0"/>
              <a:t>Documentary </a:t>
            </a:r>
          </a:p>
          <a:p>
            <a:r>
              <a:rPr lang="en-US" altLang="zh-CN" dirty="0"/>
              <a:t>Biography      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8814570" y="3128402"/>
            <a:ext cx="10951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Horror    </a:t>
            </a:r>
          </a:p>
          <a:p>
            <a:r>
              <a:rPr lang="en-US" altLang="zh-CN" dirty="0"/>
              <a:t>Fantasy </a:t>
            </a:r>
          </a:p>
          <a:p>
            <a:r>
              <a:rPr lang="en-US" altLang="zh-CN" dirty="0"/>
              <a:t>Thriller   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F31DF2D-51B3-4DD1-A854-A04917649065}"/>
              </a:ext>
            </a:extLst>
          </p:cNvPr>
          <p:cNvCxnSpPr/>
          <p:nvPr/>
        </p:nvCxnSpPr>
        <p:spPr>
          <a:xfrm>
            <a:off x="8169069" y="2439935"/>
            <a:ext cx="0" cy="1609212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35792794-37C9-4A18-8ECB-6642D52278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0" y="1250957"/>
            <a:ext cx="6217375" cy="3955218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10" grpId="0" bldLvl="0" animBg="1"/>
      <p:bldP spid="11" grpId="0" bldLvl="0" animBg="1"/>
      <p:bldP spid="12" grpId="0" bldLvl="0" animBg="1"/>
      <p:bldP spid="13" grpId="0" bldLvl="0" animBg="1"/>
      <p:bldP spid="16" grpId="0" bldLvl="0" animBg="1"/>
      <p:bldP spid="23" grpId="0" bldLvl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直角三角形 13"/>
          <p:cNvSpPr/>
          <p:nvPr/>
        </p:nvSpPr>
        <p:spPr>
          <a:xfrm>
            <a:off x="635" y="5912485"/>
            <a:ext cx="12192000" cy="945515"/>
          </a:xfrm>
          <a:prstGeom prst="rtTriangle">
            <a:avLst/>
          </a:prstGeom>
          <a:gradFill>
            <a:gsLst>
              <a:gs pos="0">
                <a:srgbClr val="FF870C"/>
              </a:gs>
              <a:gs pos="100000">
                <a:srgbClr val="FFC233"/>
              </a:gs>
            </a:gsLst>
            <a:lin ang="324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直角三角形 14"/>
          <p:cNvSpPr/>
          <p:nvPr/>
        </p:nvSpPr>
        <p:spPr>
          <a:xfrm rot="16200000" flipH="1">
            <a:off x="5636895" y="-5635625"/>
            <a:ext cx="918210" cy="12191365"/>
          </a:xfrm>
          <a:prstGeom prst="rtTriangle">
            <a:avLst/>
          </a:prstGeom>
          <a:gradFill>
            <a:gsLst>
              <a:gs pos="0">
                <a:srgbClr val="FF870C"/>
              </a:gs>
              <a:gs pos="100000">
                <a:srgbClr val="FFC233"/>
              </a:gs>
            </a:gsLst>
            <a:lin ang="324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0" name="组合 19"/>
          <p:cNvGrpSpPr/>
          <p:nvPr/>
        </p:nvGrpSpPr>
        <p:grpSpPr>
          <a:xfrm flipH="1" flipV="1">
            <a:off x="1483360" y="2374900"/>
            <a:ext cx="10544810" cy="3329305"/>
            <a:chOff x="181" y="426"/>
            <a:chExt cx="15222" cy="3291"/>
          </a:xfrm>
        </p:grpSpPr>
        <p:cxnSp>
          <p:nvCxnSpPr>
            <p:cNvPr id="21" name="直接连接符 20"/>
            <p:cNvCxnSpPr/>
            <p:nvPr/>
          </p:nvCxnSpPr>
          <p:spPr>
            <a:xfrm flipH="1">
              <a:off x="181" y="426"/>
              <a:ext cx="15222" cy="15"/>
            </a:xfrm>
            <a:prstGeom prst="line">
              <a:avLst/>
            </a:prstGeom>
            <a:ln w="19050">
              <a:gradFill>
                <a:gsLst>
                  <a:gs pos="0">
                    <a:srgbClr val="FF870C"/>
                  </a:gs>
                  <a:gs pos="100000">
                    <a:srgbClr val="FFC233"/>
                  </a:gs>
                </a:gsLst>
                <a:lin ang="5400000" scaled="1"/>
              </a:gra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>
              <a:off x="191" y="426"/>
              <a:ext cx="0" cy="3291"/>
            </a:xfrm>
            <a:prstGeom prst="line">
              <a:avLst/>
            </a:prstGeom>
            <a:ln w="19050">
              <a:gradFill>
                <a:gsLst>
                  <a:gs pos="0">
                    <a:srgbClr val="FF870C"/>
                  </a:gs>
                  <a:gs pos="100000">
                    <a:srgbClr val="FFC233"/>
                  </a:gs>
                </a:gsLst>
                <a:lin ang="5400000" scaled="1"/>
              </a:gradFill>
              <a:prstDash val="sys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矩形 4"/>
          <p:cNvSpPr/>
          <p:nvPr/>
        </p:nvSpPr>
        <p:spPr>
          <a:xfrm>
            <a:off x="6992620" y="2665095"/>
            <a:ext cx="365760" cy="13646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2372660" y="4439033"/>
            <a:ext cx="760920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spc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Roboto Condensed" panose="02000000000000000000" charset="0"/>
                <a:sym typeface="+mn-ea"/>
              </a:rPr>
              <a:t>Release Time</a:t>
            </a:r>
            <a:endParaRPr lang="zh-CN" altLang="en-US" sz="7200" spc="1000"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Roboto Condensed" panose="02000000000000000000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288030" y="1052830"/>
            <a:ext cx="52806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spc="300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Roboto Condensed" panose="02000000000000000000" charset="0"/>
              </a:rPr>
              <a:t>PART 02</a:t>
            </a:r>
          </a:p>
        </p:txBody>
      </p:sp>
      <p:sp>
        <p:nvSpPr>
          <p:cNvPr id="9" name="矩形 8"/>
          <p:cNvSpPr/>
          <p:nvPr/>
        </p:nvSpPr>
        <p:spPr>
          <a:xfrm>
            <a:off x="0" y="5900420"/>
            <a:ext cx="12191365" cy="969010"/>
          </a:xfrm>
          <a:prstGeom prst="rect">
            <a:avLst/>
          </a:prstGeom>
          <a:solidFill>
            <a:srgbClr val="FFBA2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0" y="1270"/>
            <a:ext cx="12191365" cy="969010"/>
          </a:xfrm>
          <a:prstGeom prst="rect">
            <a:avLst/>
          </a:prstGeom>
          <a:solidFill>
            <a:srgbClr val="FFBA2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 rot="10800000" flipH="1" flipV="1">
            <a:off x="196051" y="1118442"/>
            <a:ext cx="10554970" cy="3527074"/>
            <a:chOff x="-175" y="-653"/>
            <a:chExt cx="15222" cy="4343"/>
          </a:xfrm>
        </p:grpSpPr>
        <p:cxnSp>
          <p:nvCxnSpPr>
            <p:cNvPr id="13" name="直接连接符 12"/>
            <p:cNvCxnSpPr/>
            <p:nvPr/>
          </p:nvCxnSpPr>
          <p:spPr>
            <a:xfrm flipH="1">
              <a:off x="-175" y="-647"/>
              <a:ext cx="15222" cy="15"/>
            </a:xfrm>
            <a:prstGeom prst="line">
              <a:avLst/>
            </a:prstGeom>
            <a:ln w="19050">
              <a:gradFill>
                <a:gsLst>
                  <a:gs pos="0">
                    <a:srgbClr val="FF870C"/>
                  </a:gs>
                  <a:gs pos="100000">
                    <a:srgbClr val="FFC233"/>
                  </a:gs>
                </a:gsLst>
                <a:lin ang="5400000" scaled="1"/>
              </a:gra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>
              <a:off x="-140" y="-653"/>
              <a:ext cx="10" cy="4343"/>
            </a:xfrm>
            <a:prstGeom prst="line">
              <a:avLst/>
            </a:prstGeom>
            <a:ln w="19050">
              <a:gradFill>
                <a:gsLst>
                  <a:gs pos="0">
                    <a:srgbClr val="FF870C"/>
                  </a:gs>
                  <a:gs pos="100000">
                    <a:srgbClr val="FFC233"/>
                  </a:gs>
                </a:gsLst>
                <a:lin ang="5400000" scaled="1"/>
              </a:gradFill>
              <a:prstDash val="sys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椭圆 5"/>
          <p:cNvSpPr/>
          <p:nvPr/>
        </p:nvSpPr>
        <p:spPr>
          <a:xfrm>
            <a:off x="5050155" y="2407285"/>
            <a:ext cx="1928495" cy="1928495"/>
          </a:xfrm>
          <a:prstGeom prst="ellipse">
            <a:avLst/>
          </a:prstGeom>
          <a:noFill/>
          <a:ln w="57150">
            <a:solidFill>
              <a:srgbClr val="FFAF26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A72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等腰三角形 7"/>
          <p:cNvSpPr/>
          <p:nvPr/>
        </p:nvSpPr>
        <p:spPr>
          <a:xfrm rot="10800000">
            <a:off x="5976620" y="2409190"/>
            <a:ext cx="75565" cy="167640"/>
          </a:xfrm>
          <a:prstGeom prst="triangle">
            <a:avLst/>
          </a:prstGeom>
          <a:solidFill>
            <a:srgbClr val="FFAF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等腰三角形 10"/>
          <p:cNvSpPr/>
          <p:nvPr/>
        </p:nvSpPr>
        <p:spPr>
          <a:xfrm rot="5400000">
            <a:off x="5103495" y="3288030"/>
            <a:ext cx="75565" cy="167640"/>
          </a:xfrm>
          <a:prstGeom prst="triangle">
            <a:avLst/>
          </a:prstGeom>
          <a:solidFill>
            <a:srgbClr val="FFAF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5184775" y="3216275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9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5874385" y="3868420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6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6543040" y="3207385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3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5775960" y="2529205"/>
            <a:ext cx="436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12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5909310" y="3146425"/>
            <a:ext cx="2463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.</a:t>
            </a:r>
          </a:p>
        </p:txBody>
      </p:sp>
      <p:sp>
        <p:nvSpPr>
          <p:cNvPr id="18" name="等腰三角形 17"/>
          <p:cNvSpPr/>
          <p:nvPr/>
        </p:nvSpPr>
        <p:spPr>
          <a:xfrm>
            <a:off x="5995670" y="4189095"/>
            <a:ext cx="75565" cy="167640"/>
          </a:xfrm>
          <a:prstGeom prst="triangle">
            <a:avLst/>
          </a:prstGeom>
          <a:solidFill>
            <a:srgbClr val="FFAF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等腰三角形 18"/>
          <p:cNvSpPr/>
          <p:nvPr/>
        </p:nvSpPr>
        <p:spPr>
          <a:xfrm rot="15900000">
            <a:off x="6873240" y="3281045"/>
            <a:ext cx="75565" cy="167640"/>
          </a:xfrm>
          <a:prstGeom prst="triangle">
            <a:avLst/>
          </a:prstGeom>
          <a:solidFill>
            <a:srgbClr val="FFAF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直角三角形 13"/>
          <p:cNvSpPr/>
          <p:nvPr/>
        </p:nvSpPr>
        <p:spPr>
          <a:xfrm>
            <a:off x="0" y="4549140"/>
            <a:ext cx="2307590" cy="2307590"/>
          </a:xfrm>
          <a:prstGeom prst="rtTriangle">
            <a:avLst/>
          </a:prstGeom>
          <a:gradFill>
            <a:gsLst>
              <a:gs pos="0">
                <a:srgbClr val="FF870C"/>
              </a:gs>
              <a:gs pos="100000">
                <a:srgbClr val="FFC233"/>
              </a:gs>
            </a:gsLst>
            <a:lin ang="324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直角三角形 14"/>
          <p:cNvSpPr/>
          <p:nvPr/>
        </p:nvSpPr>
        <p:spPr>
          <a:xfrm rot="16200000" flipH="1">
            <a:off x="9890125" y="-3175"/>
            <a:ext cx="2307590" cy="2307590"/>
          </a:xfrm>
          <a:prstGeom prst="rtTriangle">
            <a:avLst/>
          </a:prstGeom>
          <a:gradFill>
            <a:gsLst>
              <a:gs pos="0">
                <a:srgbClr val="FF870C"/>
              </a:gs>
              <a:gs pos="100000">
                <a:srgbClr val="FFC233"/>
              </a:gs>
            </a:gsLst>
            <a:lin ang="324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9" name="组合 18"/>
          <p:cNvGrpSpPr/>
          <p:nvPr/>
        </p:nvGrpSpPr>
        <p:grpSpPr>
          <a:xfrm>
            <a:off x="224155" y="186055"/>
            <a:ext cx="9665970" cy="4258310"/>
            <a:chOff x="181" y="426"/>
            <a:chExt cx="15222" cy="6706"/>
          </a:xfrm>
        </p:grpSpPr>
        <p:cxnSp>
          <p:nvCxnSpPr>
            <p:cNvPr id="17" name="直接连接符 16"/>
            <p:cNvCxnSpPr/>
            <p:nvPr/>
          </p:nvCxnSpPr>
          <p:spPr>
            <a:xfrm flipH="1">
              <a:off x="181" y="426"/>
              <a:ext cx="15222" cy="15"/>
            </a:xfrm>
            <a:prstGeom prst="line">
              <a:avLst/>
            </a:prstGeom>
            <a:ln w="19050">
              <a:gradFill>
                <a:gsLst>
                  <a:gs pos="0">
                    <a:srgbClr val="FF870C"/>
                  </a:gs>
                  <a:gs pos="100000">
                    <a:srgbClr val="FFC233"/>
                  </a:gs>
                </a:gsLst>
                <a:lin ang="5400000" scaled="1"/>
              </a:gra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>
              <a:off x="191" y="426"/>
              <a:ext cx="0" cy="6706"/>
            </a:xfrm>
            <a:prstGeom prst="line">
              <a:avLst/>
            </a:prstGeom>
            <a:ln w="19050">
              <a:gradFill>
                <a:gsLst>
                  <a:gs pos="0">
                    <a:srgbClr val="FF870C"/>
                  </a:gs>
                  <a:gs pos="100000">
                    <a:srgbClr val="FFC233"/>
                  </a:gs>
                </a:gsLst>
                <a:lin ang="5400000" scaled="1"/>
              </a:gradFill>
              <a:prstDash val="sys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组合 19"/>
          <p:cNvGrpSpPr/>
          <p:nvPr/>
        </p:nvGrpSpPr>
        <p:grpSpPr>
          <a:xfrm flipH="1" flipV="1">
            <a:off x="2307590" y="2413635"/>
            <a:ext cx="9665970" cy="4258310"/>
            <a:chOff x="181" y="426"/>
            <a:chExt cx="15222" cy="6706"/>
          </a:xfrm>
        </p:grpSpPr>
        <p:cxnSp>
          <p:nvCxnSpPr>
            <p:cNvPr id="21" name="直接连接符 20"/>
            <p:cNvCxnSpPr/>
            <p:nvPr/>
          </p:nvCxnSpPr>
          <p:spPr>
            <a:xfrm flipH="1">
              <a:off x="181" y="426"/>
              <a:ext cx="15222" cy="15"/>
            </a:xfrm>
            <a:prstGeom prst="line">
              <a:avLst/>
            </a:prstGeom>
            <a:ln w="19050">
              <a:gradFill>
                <a:gsLst>
                  <a:gs pos="0">
                    <a:srgbClr val="FF870C"/>
                  </a:gs>
                  <a:gs pos="100000">
                    <a:srgbClr val="FFC233"/>
                  </a:gs>
                </a:gsLst>
                <a:lin ang="5400000" scaled="1"/>
              </a:gra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>
              <a:off x="191" y="426"/>
              <a:ext cx="0" cy="6706"/>
            </a:xfrm>
            <a:prstGeom prst="line">
              <a:avLst/>
            </a:prstGeom>
            <a:ln w="19050">
              <a:gradFill>
                <a:gsLst>
                  <a:gs pos="0">
                    <a:srgbClr val="FF870C"/>
                  </a:gs>
                  <a:gs pos="100000">
                    <a:srgbClr val="FFC233"/>
                  </a:gs>
                </a:gsLst>
                <a:lin ang="5400000" scaled="1"/>
              </a:gradFill>
              <a:prstDash val="sys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文本框 24"/>
          <p:cNvSpPr txBox="1"/>
          <p:nvPr/>
        </p:nvSpPr>
        <p:spPr>
          <a:xfrm>
            <a:off x="335914" y="280035"/>
            <a:ext cx="67341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spc="200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 Light" panose="020B0502040204020203" charset="-122"/>
                <a:ea typeface="微软雅黑 Light" panose="020B0502040204020203" charset="-122"/>
              </a:rPr>
              <a:t>Release Time</a:t>
            </a:r>
            <a:endParaRPr lang="zh-CN" altLang="en-US" sz="3200" b="1" spc="2000" dirty="0">
              <a:solidFill>
                <a:schemeClr val="tx1">
                  <a:lumMod val="75000"/>
                  <a:lumOff val="25000"/>
                </a:schemeClr>
              </a:solidFill>
              <a:uFillTx/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882005" y="1567815"/>
            <a:ext cx="2423160" cy="46367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109" name="Picture 9" descr="C:\Users\asadal\Desktop\아이콘땀\002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235" y="1209439"/>
            <a:ext cx="1138238" cy="13985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E176791-9480-409C-9A76-51038D1F18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5455" y="1611634"/>
            <a:ext cx="6365512" cy="4549132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4FDF16E-2E59-4742-91F0-451D677CB959}"/>
              </a:ext>
            </a:extLst>
          </p:cNvPr>
          <p:cNvSpPr/>
          <p:nvPr/>
        </p:nvSpPr>
        <p:spPr>
          <a:xfrm>
            <a:off x="1128276" y="2875657"/>
            <a:ext cx="3765366" cy="2008505"/>
          </a:xfrm>
          <a:prstGeom prst="roundRect">
            <a:avLst/>
          </a:prstGeom>
          <a:solidFill>
            <a:srgbClr val="FFC23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515CD6-8832-4DB5-850B-FB000A7B7E0F}"/>
              </a:ext>
            </a:extLst>
          </p:cNvPr>
          <p:cNvSpPr txBox="1"/>
          <p:nvPr/>
        </p:nvSpPr>
        <p:spPr>
          <a:xfrm>
            <a:off x="1514339" y="3244036"/>
            <a:ext cx="30777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Berlin Sans FB" panose="020E0602020502020306" pitchFamily="34" charset="0"/>
              </a:rPr>
              <a:t>Clearly the Release</a:t>
            </a:r>
          </a:p>
          <a:p>
            <a:r>
              <a:rPr lang="en-US" sz="2400" dirty="0">
                <a:latin typeface="Berlin Sans FB" panose="020E0602020502020306" pitchFamily="34" charset="0"/>
              </a:rPr>
              <a:t>Time has a big impact in Gross </a:t>
            </a:r>
            <a:r>
              <a:rPr lang="en-US" altLang="zh-CN" sz="2400" dirty="0">
                <a:latin typeface="Berlin Sans FB" panose="020E0602020502020306" pitchFamily="34" charset="0"/>
              </a:rPr>
              <a:t>Income</a:t>
            </a:r>
            <a:endParaRPr lang="en-US" sz="2400" dirty="0">
              <a:latin typeface="Berlin Sans FB" panose="020E0602020502020306" pitchFamily="34" charset="0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29"/>
          <p:cNvSpPr/>
          <p:nvPr/>
        </p:nvSpPr>
        <p:spPr>
          <a:xfrm>
            <a:off x="722949" y="2150744"/>
            <a:ext cx="6347134" cy="2378075"/>
          </a:xfrm>
          <a:prstGeom prst="rect">
            <a:avLst/>
          </a:prstGeom>
          <a:noFill/>
          <a:ln w="38100">
            <a:solidFill>
              <a:srgbClr val="FFAF26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直角三角形 13"/>
          <p:cNvSpPr/>
          <p:nvPr/>
        </p:nvSpPr>
        <p:spPr>
          <a:xfrm>
            <a:off x="0" y="4549140"/>
            <a:ext cx="2307590" cy="2307590"/>
          </a:xfrm>
          <a:prstGeom prst="rtTriangle">
            <a:avLst/>
          </a:prstGeom>
          <a:gradFill>
            <a:gsLst>
              <a:gs pos="0">
                <a:srgbClr val="FF870C"/>
              </a:gs>
              <a:gs pos="100000">
                <a:srgbClr val="FFC233"/>
              </a:gs>
            </a:gsLst>
            <a:lin ang="324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直角三角形 14"/>
          <p:cNvSpPr/>
          <p:nvPr/>
        </p:nvSpPr>
        <p:spPr>
          <a:xfrm rot="16200000" flipH="1">
            <a:off x="9890125" y="-3175"/>
            <a:ext cx="2307590" cy="2307590"/>
          </a:xfrm>
          <a:prstGeom prst="rtTriangle">
            <a:avLst/>
          </a:prstGeom>
          <a:gradFill>
            <a:gsLst>
              <a:gs pos="0">
                <a:srgbClr val="FF870C"/>
              </a:gs>
              <a:gs pos="100000">
                <a:srgbClr val="FFC233"/>
              </a:gs>
            </a:gsLst>
            <a:lin ang="324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9" name="组合 18"/>
          <p:cNvGrpSpPr/>
          <p:nvPr/>
        </p:nvGrpSpPr>
        <p:grpSpPr>
          <a:xfrm>
            <a:off x="224155" y="186055"/>
            <a:ext cx="9665970" cy="4258310"/>
            <a:chOff x="181" y="426"/>
            <a:chExt cx="15222" cy="6706"/>
          </a:xfrm>
        </p:grpSpPr>
        <p:cxnSp>
          <p:nvCxnSpPr>
            <p:cNvPr id="17" name="直接连接符 16"/>
            <p:cNvCxnSpPr/>
            <p:nvPr/>
          </p:nvCxnSpPr>
          <p:spPr>
            <a:xfrm flipH="1">
              <a:off x="181" y="426"/>
              <a:ext cx="15222" cy="15"/>
            </a:xfrm>
            <a:prstGeom prst="line">
              <a:avLst/>
            </a:prstGeom>
            <a:ln w="19050">
              <a:gradFill>
                <a:gsLst>
                  <a:gs pos="0">
                    <a:srgbClr val="FF870C"/>
                  </a:gs>
                  <a:gs pos="100000">
                    <a:srgbClr val="FFC233"/>
                  </a:gs>
                </a:gsLst>
                <a:lin ang="5400000" scaled="1"/>
              </a:gra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>
              <a:off x="191" y="426"/>
              <a:ext cx="0" cy="6706"/>
            </a:xfrm>
            <a:prstGeom prst="line">
              <a:avLst/>
            </a:prstGeom>
            <a:ln w="19050">
              <a:gradFill>
                <a:gsLst>
                  <a:gs pos="0">
                    <a:srgbClr val="FF870C"/>
                  </a:gs>
                  <a:gs pos="100000">
                    <a:srgbClr val="FFC233"/>
                  </a:gs>
                </a:gsLst>
                <a:lin ang="5400000" scaled="1"/>
              </a:gradFill>
              <a:prstDash val="sys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组合 19"/>
          <p:cNvGrpSpPr/>
          <p:nvPr/>
        </p:nvGrpSpPr>
        <p:grpSpPr>
          <a:xfrm flipH="1" flipV="1">
            <a:off x="2307590" y="2413635"/>
            <a:ext cx="9665970" cy="4258310"/>
            <a:chOff x="181" y="426"/>
            <a:chExt cx="15222" cy="6706"/>
          </a:xfrm>
        </p:grpSpPr>
        <p:cxnSp>
          <p:nvCxnSpPr>
            <p:cNvPr id="21" name="直接连接符 20"/>
            <p:cNvCxnSpPr/>
            <p:nvPr/>
          </p:nvCxnSpPr>
          <p:spPr>
            <a:xfrm flipH="1">
              <a:off x="181" y="426"/>
              <a:ext cx="15222" cy="15"/>
            </a:xfrm>
            <a:prstGeom prst="line">
              <a:avLst/>
            </a:prstGeom>
            <a:ln w="19050">
              <a:gradFill>
                <a:gsLst>
                  <a:gs pos="0">
                    <a:srgbClr val="FF870C"/>
                  </a:gs>
                  <a:gs pos="100000">
                    <a:srgbClr val="FFC233"/>
                  </a:gs>
                </a:gsLst>
                <a:lin ang="5400000" scaled="1"/>
              </a:gra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>
              <a:off x="191" y="426"/>
              <a:ext cx="0" cy="6706"/>
            </a:xfrm>
            <a:prstGeom prst="line">
              <a:avLst/>
            </a:prstGeom>
            <a:ln w="19050">
              <a:gradFill>
                <a:gsLst>
                  <a:gs pos="0">
                    <a:srgbClr val="FF870C"/>
                  </a:gs>
                  <a:gs pos="100000">
                    <a:srgbClr val="FFC233"/>
                  </a:gs>
                </a:gsLst>
                <a:lin ang="5400000" scaled="1"/>
              </a:gradFill>
              <a:prstDash val="sys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文本框 24"/>
          <p:cNvSpPr txBox="1"/>
          <p:nvPr/>
        </p:nvSpPr>
        <p:spPr>
          <a:xfrm>
            <a:off x="335914" y="280035"/>
            <a:ext cx="67341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spc="200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 Light" panose="020B0502040204020203" charset="-122"/>
                <a:ea typeface="微软雅黑 Light" panose="020B0502040204020203" charset="-122"/>
              </a:rPr>
              <a:t>Release Time</a:t>
            </a:r>
            <a:endParaRPr lang="zh-CN" altLang="en-US" sz="3200" b="1" spc="2000" dirty="0">
              <a:solidFill>
                <a:schemeClr val="tx1">
                  <a:lumMod val="75000"/>
                  <a:lumOff val="25000"/>
                </a:schemeClr>
              </a:solidFill>
              <a:uFillTx/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882005" y="1567815"/>
            <a:ext cx="2423160" cy="46367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直角三角形 22"/>
          <p:cNvSpPr/>
          <p:nvPr/>
        </p:nvSpPr>
        <p:spPr>
          <a:xfrm>
            <a:off x="594360" y="1579880"/>
            <a:ext cx="257175" cy="227330"/>
          </a:xfrm>
          <a:prstGeom prst="rtTriangle">
            <a:avLst/>
          </a:prstGeom>
          <a:solidFill>
            <a:srgbClr val="FFAF26"/>
          </a:solidFill>
          <a:ln>
            <a:solidFill>
              <a:srgbClr val="FFAF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文本框 30"/>
          <p:cNvSpPr txBox="1"/>
          <p:nvPr/>
        </p:nvSpPr>
        <p:spPr>
          <a:xfrm>
            <a:off x="949325" y="1473201"/>
            <a:ext cx="3489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Let’s separate the year quarterly</a:t>
            </a:r>
            <a:endParaRPr lang="zh-CN" altLang="en-US" dirty="0"/>
          </a:p>
        </p:txBody>
      </p:sp>
      <p:cxnSp>
        <p:nvCxnSpPr>
          <p:cNvPr id="34" name="直接连接符 33"/>
          <p:cNvCxnSpPr/>
          <p:nvPr/>
        </p:nvCxnSpPr>
        <p:spPr>
          <a:xfrm>
            <a:off x="1040129" y="3403281"/>
            <a:ext cx="4608195" cy="0"/>
          </a:xfrm>
          <a:prstGeom prst="line">
            <a:avLst/>
          </a:prstGeom>
          <a:ln>
            <a:solidFill>
              <a:srgbClr val="FFAF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/>
          <p:nvPr/>
        </p:nvCxnSpPr>
        <p:spPr>
          <a:xfrm>
            <a:off x="1061428" y="3992999"/>
            <a:ext cx="4608195" cy="0"/>
          </a:xfrm>
          <a:prstGeom prst="line">
            <a:avLst/>
          </a:prstGeom>
          <a:ln>
            <a:solidFill>
              <a:srgbClr val="FFAF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本框 36"/>
          <p:cNvSpPr txBox="1"/>
          <p:nvPr/>
        </p:nvSpPr>
        <p:spPr>
          <a:xfrm>
            <a:off x="956432" y="2444929"/>
            <a:ext cx="399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</a:t>
            </a:r>
            <a:r>
              <a:rPr lang="en-US" altLang="zh-CN" baseline="30000" dirty="0"/>
              <a:t>st</a:t>
            </a:r>
            <a:r>
              <a:rPr lang="en-US" altLang="zh-CN" dirty="0"/>
              <a:t> </a:t>
            </a:r>
            <a:r>
              <a:rPr lang="zh-CN" altLang="en-US" dirty="0"/>
              <a:t> </a:t>
            </a:r>
            <a:r>
              <a:rPr lang="en-US" altLang="zh-CN" dirty="0"/>
              <a:t>Quarter:</a:t>
            </a:r>
            <a:r>
              <a:rPr lang="zh-CN" altLang="en-US" dirty="0"/>
              <a:t> </a:t>
            </a:r>
            <a:r>
              <a:rPr lang="en-US" altLang="zh-CN" dirty="0"/>
              <a:t>Average $692.21 million </a:t>
            </a:r>
            <a:endParaRPr lang="zh-CN" altLang="en-US" dirty="0"/>
          </a:p>
        </p:txBody>
      </p:sp>
      <p:cxnSp>
        <p:nvCxnSpPr>
          <p:cNvPr id="26" name="直接连接符 34">
            <a:extLst>
              <a:ext uri="{FF2B5EF4-FFF2-40B4-BE49-F238E27FC236}">
                <a16:creationId xmlns:a16="http://schemas.microsoft.com/office/drawing/2014/main" id="{8C590EB1-9A12-4C77-AB59-F457E4B36E1C}"/>
              </a:ext>
            </a:extLst>
          </p:cNvPr>
          <p:cNvCxnSpPr/>
          <p:nvPr/>
        </p:nvCxnSpPr>
        <p:spPr>
          <a:xfrm>
            <a:off x="1040129" y="2818130"/>
            <a:ext cx="4608195" cy="0"/>
          </a:xfrm>
          <a:prstGeom prst="line">
            <a:avLst/>
          </a:prstGeom>
          <a:ln>
            <a:solidFill>
              <a:srgbClr val="FFAF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AB2C6580-7746-491E-A390-B45255D27805}"/>
              </a:ext>
            </a:extLst>
          </p:cNvPr>
          <p:cNvSpPr txBox="1"/>
          <p:nvPr/>
        </p:nvSpPr>
        <p:spPr>
          <a:xfrm>
            <a:off x="962195" y="3586808"/>
            <a:ext cx="4010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 Quarter: </a:t>
            </a:r>
            <a:r>
              <a:rPr lang="en-US" altLang="zh-CN" dirty="0"/>
              <a:t>Average $826.95 million 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67FB986-D979-49D9-8A2C-19F3486F1C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1257" y="1567815"/>
            <a:ext cx="5497769" cy="4541636"/>
          </a:xfrm>
          <a:prstGeom prst="rect">
            <a:avLst/>
          </a:prstGeom>
        </p:spPr>
      </p:pic>
      <p:sp>
        <p:nvSpPr>
          <p:cNvPr id="36" name="文本框 36">
            <a:extLst>
              <a:ext uri="{FF2B5EF4-FFF2-40B4-BE49-F238E27FC236}">
                <a16:creationId xmlns:a16="http://schemas.microsoft.com/office/drawing/2014/main" id="{BE4B24EE-9256-439C-B1A8-46666527DE6E}"/>
              </a:ext>
            </a:extLst>
          </p:cNvPr>
          <p:cNvSpPr txBox="1"/>
          <p:nvPr/>
        </p:nvSpPr>
        <p:spPr>
          <a:xfrm>
            <a:off x="943861" y="3038516"/>
            <a:ext cx="41720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</a:t>
            </a:r>
            <a:r>
              <a:rPr lang="en-US" altLang="zh-CN" baseline="30000" dirty="0"/>
              <a:t>nd</a:t>
            </a:r>
            <a:r>
              <a:rPr lang="en-US" altLang="zh-CN" dirty="0"/>
              <a:t> </a:t>
            </a:r>
            <a:r>
              <a:rPr lang="zh-CN" altLang="en-US" dirty="0"/>
              <a:t> </a:t>
            </a:r>
            <a:r>
              <a:rPr lang="en-US" altLang="zh-CN" dirty="0"/>
              <a:t>Quarter:</a:t>
            </a:r>
            <a:r>
              <a:rPr lang="zh-CN" altLang="en-US" dirty="0"/>
              <a:t> </a:t>
            </a:r>
            <a:r>
              <a:rPr lang="en-US" altLang="zh-CN" dirty="0"/>
              <a:t>Average $1298.82 million </a:t>
            </a:r>
            <a:endParaRPr lang="zh-CN" altLang="en-US" dirty="0"/>
          </a:p>
        </p:txBody>
      </p:sp>
      <p:sp>
        <p:nvSpPr>
          <p:cNvPr id="41" name="文本框 36">
            <a:extLst>
              <a:ext uri="{FF2B5EF4-FFF2-40B4-BE49-F238E27FC236}">
                <a16:creationId xmlns:a16="http://schemas.microsoft.com/office/drawing/2014/main" id="{6C1AC702-F14A-4242-9A9E-5D737A0BED20}"/>
              </a:ext>
            </a:extLst>
          </p:cNvPr>
          <p:cNvSpPr txBox="1"/>
          <p:nvPr/>
        </p:nvSpPr>
        <p:spPr>
          <a:xfrm>
            <a:off x="988521" y="4135100"/>
            <a:ext cx="4002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4</a:t>
            </a:r>
            <a:r>
              <a:rPr lang="en-US" altLang="zh-CN" baseline="30000" dirty="0"/>
              <a:t>th</a:t>
            </a:r>
            <a:r>
              <a:rPr lang="en-US" altLang="zh-CN" dirty="0"/>
              <a:t> </a:t>
            </a:r>
            <a:r>
              <a:rPr lang="zh-CN" altLang="en-US" dirty="0"/>
              <a:t> </a:t>
            </a:r>
            <a:r>
              <a:rPr lang="en-US" altLang="zh-CN" dirty="0"/>
              <a:t>Quarter:</a:t>
            </a:r>
            <a:r>
              <a:rPr lang="zh-CN" altLang="en-US" dirty="0"/>
              <a:t> </a:t>
            </a:r>
            <a:r>
              <a:rPr lang="en-US" altLang="zh-CN" dirty="0"/>
              <a:t>Average</a:t>
            </a:r>
            <a:r>
              <a:rPr lang="zh-CN" altLang="en-US" dirty="0"/>
              <a:t> </a:t>
            </a:r>
            <a:r>
              <a:rPr lang="en-US" altLang="zh-CN" dirty="0"/>
              <a:t>$902.21</a:t>
            </a:r>
            <a:r>
              <a:rPr lang="zh-CN" altLang="en-US" dirty="0"/>
              <a:t> </a:t>
            </a:r>
            <a:r>
              <a:rPr lang="en-US" altLang="zh-CN" dirty="0"/>
              <a:t>million </a:t>
            </a:r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1344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直角三角形 13"/>
          <p:cNvSpPr/>
          <p:nvPr/>
        </p:nvSpPr>
        <p:spPr>
          <a:xfrm>
            <a:off x="635" y="5912485"/>
            <a:ext cx="12192000" cy="945515"/>
          </a:xfrm>
          <a:prstGeom prst="rtTriangle">
            <a:avLst/>
          </a:prstGeom>
          <a:gradFill>
            <a:gsLst>
              <a:gs pos="0">
                <a:srgbClr val="FF870C"/>
              </a:gs>
              <a:gs pos="100000">
                <a:srgbClr val="FFC233"/>
              </a:gs>
            </a:gsLst>
            <a:lin ang="324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直角三角形 14"/>
          <p:cNvSpPr/>
          <p:nvPr/>
        </p:nvSpPr>
        <p:spPr>
          <a:xfrm rot="16200000" flipH="1">
            <a:off x="5636895" y="-5635625"/>
            <a:ext cx="918210" cy="12191365"/>
          </a:xfrm>
          <a:prstGeom prst="rtTriangle">
            <a:avLst/>
          </a:prstGeom>
          <a:gradFill>
            <a:gsLst>
              <a:gs pos="0">
                <a:srgbClr val="FF870C"/>
              </a:gs>
              <a:gs pos="100000">
                <a:srgbClr val="FFC233"/>
              </a:gs>
            </a:gsLst>
            <a:lin ang="324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0" name="组合 19"/>
          <p:cNvGrpSpPr/>
          <p:nvPr/>
        </p:nvGrpSpPr>
        <p:grpSpPr>
          <a:xfrm flipH="1" flipV="1">
            <a:off x="1483360" y="2374900"/>
            <a:ext cx="10544810" cy="3329305"/>
            <a:chOff x="181" y="426"/>
            <a:chExt cx="15222" cy="3291"/>
          </a:xfrm>
        </p:grpSpPr>
        <p:cxnSp>
          <p:nvCxnSpPr>
            <p:cNvPr id="21" name="直接连接符 20"/>
            <p:cNvCxnSpPr/>
            <p:nvPr/>
          </p:nvCxnSpPr>
          <p:spPr>
            <a:xfrm flipH="1">
              <a:off x="181" y="426"/>
              <a:ext cx="15222" cy="15"/>
            </a:xfrm>
            <a:prstGeom prst="line">
              <a:avLst/>
            </a:prstGeom>
            <a:ln w="19050">
              <a:gradFill>
                <a:gsLst>
                  <a:gs pos="0">
                    <a:srgbClr val="FF870C"/>
                  </a:gs>
                  <a:gs pos="100000">
                    <a:srgbClr val="FFC233"/>
                  </a:gs>
                </a:gsLst>
                <a:lin ang="5400000" scaled="1"/>
              </a:gra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>
              <a:off x="191" y="426"/>
              <a:ext cx="0" cy="3291"/>
            </a:xfrm>
            <a:prstGeom prst="line">
              <a:avLst/>
            </a:prstGeom>
            <a:ln w="19050">
              <a:gradFill>
                <a:gsLst>
                  <a:gs pos="0">
                    <a:srgbClr val="FF870C"/>
                  </a:gs>
                  <a:gs pos="100000">
                    <a:srgbClr val="FFC233"/>
                  </a:gs>
                </a:gsLst>
                <a:lin ang="5400000" scaled="1"/>
              </a:gradFill>
              <a:prstDash val="sys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图片 1" descr="webp.webp"/>
          <p:cNvPicPr>
            <a:picLocks noChangeAspect="1"/>
          </p:cNvPicPr>
          <p:nvPr/>
        </p:nvPicPr>
        <p:blipFill>
          <a:blip r:embed="rId3"/>
          <a:srcRect l="6622" t="5472" r="26065" b="6200"/>
          <a:stretch>
            <a:fillRect/>
          </a:stretch>
        </p:blipFill>
        <p:spPr>
          <a:xfrm>
            <a:off x="4393565" y="1816100"/>
            <a:ext cx="2452370" cy="2944495"/>
          </a:xfrm>
          <a:prstGeom prst="ellipse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6992620" y="2665095"/>
            <a:ext cx="365760" cy="13646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2820035" y="4407535"/>
            <a:ext cx="621665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spc="1000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Roboto Condensed" panose="02000000000000000000" charset="0"/>
              </a:rPr>
              <a:t>Studio</a:t>
            </a:r>
            <a:endParaRPr lang="zh-CN" altLang="en-US" sz="7200" spc="1000"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Roboto Condensed" panose="02000000000000000000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288030" y="1052830"/>
            <a:ext cx="528066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0" spc="300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Roboto Condensed" panose="02000000000000000000" charset="0"/>
              </a:rPr>
              <a:t>PART 03</a:t>
            </a:r>
          </a:p>
        </p:txBody>
      </p:sp>
      <p:sp>
        <p:nvSpPr>
          <p:cNvPr id="9" name="矩形 8"/>
          <p:cNvSpPr/>
          <p:nvPr/>
        </p:nvSpPr>
        <p:spPr>
          <a:xfrm>
            <a:off x="0" y="5900420"/>
            <a:ext cx="12191365" cy="969010"/>
          </a:xfrm>
          <a:prstGeom prst="rect">
            <a:avLst/>
          </a:prstGeom>
          <a:solidFill>
            <a:srgbClr val="FFBA2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0" y="1270"/>
            <a:ext cx="12191365" cy="969010"/>
          </a:xfrm>
          <a:prstGeom prst="rect">
            <a:avLst/>
          </a:prstGeom>
          <a:solidFill>
            <a:srgbClr val="FFBA2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 rot="10800000" flipH="1" flipV="1">
            <a:off x="196051" y="1118442"/>
            <a:ext cx="10554970" cy="3527074"/>
            <a:chOff x="-175" y="-653"/>
            <a:chExt cx="15222" cy="4343"/>
          </a:xfrm>
        </p:grpSpPr>
        <p:cxnSp>
          <p:nvCxnSpPr>
            <p:cNvPr id="13" name="直接连接符 12"/>
            <p:cNvCxnSpPr/>
            <p:nvPr/>
          </p:nvCxnSpPr>
          <p:spPr>
            <a:xfrm flipH="1">
              <a:off x="-175" y="-647"/>
              <a:ext cx="15222" cy="15"/>
            </a:xfrm>
            <a:prstGeom prst="line">
              <a:avLst/>
            </a:prstGeom>
            <a:ln w="19050">
              <a:gradFill>
                <a:gsLst>
                  <a:gs pos="0">
                    <a:srgbClr val="FF870C"/>
                  </a:gs>
                  <a:gs pos="100000">
                    <a:srgbClr val="FFC233"/>
                  </a:gs>
                </a:gsLst>
                <a:lin ang="5400000" scaled="1"/>
              </a:gra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>
              <a:off x="-140" y="-653"/>
              <a:ext cx="10" cy="4343"/>
            </a:xfrm>
            <a:prstGeom prst="line">
              <a:avLst/>
            </a:prstGeom>
            <a:ln w="19050">
              <a:gradFill>
                <a:gsLst>
                  <a:gs pos="0">
                    <a:srgbClr val="FF870C"/>
                  </a:gs>
                  <a:gs pos="100000">
                    <a:srgbClr val="FFC233"/>
                  </a:gs>
                </a:gsLst>
                <a:lin ang="5400000" scaled="1"/>
              </a:gradFill>
              <a:prstDash val="sys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4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7308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7308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2、3、6、8、10、11、12、15"/>
  <p:tag name="KSO_WM_TEMPLATE_SUBCATEGORY" val="0"/>
  <p:tag name="KSO_WM_TAG_VERSION" val="1.0"/>
  <p:tag name="KSO_WM_BEAUTIFY_FLAG" val="#wm#"/>
  <p:tag name="KSO_WM_TEMPLATE_CATEGORY" val="custom"/>
  <p:tag name="KSO_WM_TEMPLATE_INDEX" val="20187308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  <p:tag name="KSO_WM_SPECIAL_SOURCE" val="bdnull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  <p:tag name="KSO_WM_SPECIAL_SOURCE" val="bdnull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  <p:tag name="KSO_WM_SPECIAL_SOURCE" val="bdnull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  <p:tag name="KSO_WM_SPECIAL_SOURCE" val="bdnull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  <p:tag name="KSO_WM_SPECIAL_SOURCE" val="bdnull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  <p:tag name="KSO_WM_SPECIAL_SOURCE" val="bdnull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  <p:tag name="KSO_WM_SPECIAL_SOURCE" val="bdnull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  <p:tag name="KSO_WM_SPECIAL_SOURCE" val="bdnull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  <p:tag name="KSO_WM_SPECIAL_SOURCE" val="bdnull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  <p:tag name="KSO_WM_SPECIAL_SOURCE" val="bdnull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  <p:tag name="KSO_WM_SPECIAL_SOURCE" val="bdnull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  <p:tag name="KSO_WM_SPECIAL_SOURCE" val="bdnull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  <p:tag name="KSO_WM_SPECIAL_SOURCE" val="bdnull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519</TotalTime>
  <Words>278</Words>
  <Application>Microsoft Office PowerPoint</Application>
  <PresentationFormat>Widescreen</PresentationFormat>
  <Paragraphs>60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2" baseType="lpstr">
      <vt:lpstr>Batang</vt:lpstr>
      <vt:lpstr>微软雅黑</vt:lpstr>
      <vt:lpstr>Roboto Condensed</vt:lpstr>
      <vt:lpstr>Roboto Condensed Light</vt:lpstr>
      <vt:lpstr>STHeiti Light</vt:lpstr>
      <vt:lpstr>微软雅黑 Light</vt:lpstr>
      <vt:lpstr>Arial</vt:lpstr>
      <vt:lpstr>Berlin Sans FB</vt:lpstr>
      <vt:lpstr>Office 主题​​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SB</dc:creator>
  <cp:lastModifiedBy>Wen Xin Doris</cp:lastModifiedBy>
  <cp:revision>54</cp:revision>
  <dcterms:created xsi:type="dcterms:W3CDTF">2019-04-19T00:45:00Z</dcterms:created>
  <dcterms:modified xsi:type="dcterms:W3CDTF">2020-05-22T17:48:55Z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2052-11.1.0.9584</vt:lpwstr>
  </property>
</Properties>
</file>